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3" name="Shape 4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1" name="Shape 51"/>
        <p:cNvGrpSpPr/>
        <p:nvPr/>
      </p:nvGrpSpPr>
      <p:grpSpPr>
        <a:xfrm>
          <a:off y="0" x="0"/>
          <a:ext cy="0" cx="0"/>
          <a:chOff y="0" x="0"/>
          <a:chExt cy="0" cx="0"/>
        </a:xfrm>
      </p:grpSpPr>
      <p:sp>
        <p:nvSpPr>
          <p:cNvPr id="52" name="Shape 5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3" name="Shape 5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0" name="Shape 6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8" name="Shape 6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5" name="Shape 7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2" name="Shape 8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rot="10800000" flipH="1">
            <a:off y="2984999" x="0"/>
            <a:ext cy="2158500"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9" name="Shape 9"/>
          <p:cNvSpPr/>
          <p:nvPr/>
        </p:nvSpPr>
        <p:spPr>
          <a:xfrm>
            <a:off y="2393175" x="0"/>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0" name="Shape 10"/>
          <p:cNvSpPr/>
          <p:nvPr/>
        </p:nvSpPr>
        <p:spPr>
          <a:xfrm rot="10800000" flipH="1">
            <a:off y="2983958" x="0"/>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txBox="1"/>
          <p:nvPr>
            <p:ph type="ctrTitle"/>
          </p:nvPr>
        </p:nvSpPr>
        <p:spPr>
          <a:xfrm>
            <a:off y="1746892" x="685800"/>
            <a:ext cy="1238099" cx="7772400"/>
          </a:xfrm>
          <a:prstGeom prst="rect">
            <a:avLst/>
          </a:prstGeom>
        </p:spPr>
        <p:txBody>
          <a:bodyPr bIns="91425" rIns="91425" lIns="91425" tIns="91425" anchor="b"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12" name="Shape 12"/>
          <p:cNvSpPr txBox="1"/>
          <p:nvPr>
            <p:ph idx="1" type="subTitle"/>
          </p:nvPr>
        </p:nvSpPr>
        <p:spPr>
          <a:xfrm>
            <a:off y="3093357" x="685800"/>
            <a:ext cy="666600" cx="7772400"/>
          </a:xfrm>
          <a:prstGeom prst="rect">
            <a:avLst/>
          </a:prstGeom>
        </p:spPr>
        <p:txBody>
          <a:bodyPr bIns="91425" rIns="91425" lIns="91425" tIns="91425" anchor="t" anchorCtr="0"/>
          <a:lstStyle>
            <a:lvl1pPr algn="ctr">
              <a:spcBef>
                <a:spcPts val="0"/>
              </a:spcBef>
              <a:buClr>
                <a:schemeClr val="dk2"/>
              </a:buClr>
              <a:buSzPct val="100000"/>
              <a:buNone/>
              <a:defRPr sz="2400" i="1">
                <a:solidFill>
                  <a:schemeClr val="dk2"/>
                </a:solidFill>
              </a:defRPr>
            </a:lvl1pPr>
            <a:lvl2pPr algn="ctr">
              <a:spcBef>
                <a:spcPts val="0"/>
              </a:spcBef>
              <a:buClr>
                <a:schemeClr val="dk2"/>
              </a:buClr>
              <a:buNone/>
              <a:defRPr i="1">
                <a:solidFill>
                  <a:schemeClr val="dk2"/>
                </a:solidFill>
              </a:defRPr>
            </a:lvl2pPr>
            <a:lvl3pPr algn="ctr">
              <a:spcBef>
                <a:spcPts val="0"/>
              </a:spcBef>
              <a:buClr>
                <a:schemeClr val="dk2"/>
              </a:buClr>
              <a:buNone/>
              <a:defRPr i="1">
                <a:solidFill>
                  <a:schemeClr val="dk2"/>
                </a:solidFill>
              </a:defRPr>
            </a:lvl3pPr>
            <a:lvl4pPr algn="ctr">
              <a:spcBef>
                <a:spcPts val="0"/>
              </a:spcBef>
              <a:buClr>
                <a:schemeClr val="dk2"/>
              </a:buClr>
              <a:buSzPct val="100000"/>
              <a:buNone/>
              <a:defRPr sz="2400" i="1">
                <a:solidFill>
                  <a:schemeClr val="dk2"/>
                </a:solidFill>
              </a:defRPr>
            </a:lvl4pPr>
            <a:lvl5pPr algn="ctr">
              <a:spcBef>
                <a:spcPts val="0"/>
              </a:spcBef>
              <a:buClr>
                <a:schemeClr val="dk2"/>
              </a:buClr>
              <a:buSzPct val="100000"/>
              <a:buNone/>
              <a:defRPr sz="2400" i="1">
                <a:solidFill>
                  <a:schemeClr val="dk2"/>
                </a:solidFill>
              </a:defRPr>
            </a:lvl5pPr>
            <a:lvl6pPr algn="ctr">
              <a:spcBef>
                <a:spcPts val="0"/>
              </a:spcBef>
              <a:buClr>
                <a:schemeClr val="dk2"/>
              </a:buClr>
              <a:buSzPct val="100000"/>
              <a:buNone/>
              <a:defRPr sz="2400" i="1">
                <a:solidFill>
                  <a:schemeClr val="dk2"/>
                </a:solidFill>
              </a:defRPr>
            </a:lvl6pPr>
            <a:lvl7pPr algn="ctr">
              <a:spcBef>
                <a:spcPts val="0"/>
              </a:spcBef>
              <a:buClr>
                <a:schemeClr val="dk2"/>
              </a:buClr>
              <a:buSzPct val="100000"/>
              <a:buNone/>
              <a:defRPr sz="2400" i="1">
                <a:solidFill>
                  <a:schemeClr val="dk2"/>
                </a:solidFill>
              </a:defRPr>
            </a:lvl7pPr>
            <a:lvl8pPr algn="ctr">
              <a:spcBef>
                <a:spcPts val="0"/>
              </a:spcBef>
              <a:buClr>
                <a:schemeClr val="dk2"/>
              </a:buClr>
              <a:buSzPct val="100000"/>
              <a:buNone/>
              <a:defRPr sz="2400" i="1">
                <a:solidFill>
                  <a:schemeClr val="dk2"/>
                </a:solidFill>
              </a:defRPr>
            </a:lvl8pPr>
            <a:lvl9pPr algn="ctr">
              <a:spcBef>
                <a:spcPts val="0"/>
              </a:spcBef>
              <a:buClr>
                <a:schemeClr val="dk2"/>
              </a:buClr>
              <a:buSzPct val="100000"/>
              <a:buNone/>
              <a:defRPr sz="2400" i="1">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3" name="Shape 13"/>
        <p:cNvGrpSpPr/>
        <p:nvPr/>
      </p:nvGrpSpPr>
      <p:grpSpPr>
        <a:xfrm>
          <a:off y="0" x="0"/>
          <a:ext cy="0" cx="0"/>
          <a:chOff y="0" x="0"/>
          <a:chExt cy="0" cx="0"/>
        </a:xfrm>
      </p:grpSpPr>
      <p:sp>
        <p:nvSpPr>
          <p:cNvPr id="14" name="Shape 14"/>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15" name="Shape 15"/>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16" name="Shape 16"/>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17" name="Shape 17"/>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y="0" x="0"/>
          <a:ext cy="0" cx="0"/>
          <a:chOff y="0" x="0"/>
          <a:chExt cy="0" cx="0"/>
        </a:xfrm>
      </p:grpSpPr>
      <p:sp>
        <p:nvSpPr>
          <p:cNvPr id="20" name="Shape 20"/>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22" name="Shape 22"/>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5" name="Shape 25"/>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y="0" x="0"/>
          <a:ext cy="0" cx="0"/>
          <a:chOff y="0" x="0"/>
          <a:chExt cy="0" cx="0"/>
        </a:xfrm>
      </p:grpSpPr>
      <p:sp>
        <p:nvSpPr>
          <p:cNvPr id="27" name="Shape 27"/>
          <p:cNvSpPr/>
          <p:nvPr/>
        </p:nvSpPr>
        <p:spPr>
          <a:xfrm rot="10800000" flipH="1">
            <a:off y="1163100" x="0"/>
            <a:ext cy="39803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28" name="Shape 28"/>
          <p:cNvSpPr/>
          <p:nvPr/>
        </p:nvSpPr>
        <p:spPr>
          <a:xfrm flipH="1">
            <a:off y="571349"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29" name="Shape 29"/>
          <p:cNvSpPr txBox="1"/>
          <p:nvPr>
            <p:ph type="title"/>
          </p:nvPr>
        </p:nvSpPr>
        <p:spPr>
          <a:xfrm>
            <a:off y="205978" x="457200"/>
            <a:ext cy="857400" cx="8229600"/>
          </a:xfrm>
          <a:prstGeom prst="rect">
            <a:avLst/>
          </a:prstGeom>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p:nvPr/>
        </p:nvSpPr>
        <p:spPr>
          <a:xfrm rot="10800000">
            <a:off y="1162132"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1" name="Shape 31"/>
        <p:cNvGrpSpPr/>
        <p:nvPr/>
      </p:nvGrpSpPr>
      <p:grpSpPr>
        <a:xfrm>
          <a:off y="0" x="0"/>
          <a:ext cy="0" cx="0"/>
          <a:chOff y="0" x="0"/>
          <a:chExt cy="0" cx="0"/>
        </a:xfrm>
      </p:grpSpPr>
      <p:sp>
        <p:nvSpPr>
          <p:cNvPr id="32" name="Shape 32"/>
          <p:cNvSpPr/>
          <p:nvPr/>
        </p:nvSpPr>
        <p:spPr>
          <a:xfrm rot="10800000" flipH="1">
            <a:off y="4412699" x="0"/>
            <a:ext cy="730799" cx="9144000"/>
          </a:xfrm>
          <a:prstGeom prst="rect">
            <a:avLst/>
          </a:prstGeom>
          <a:solidFill>
            <a:schemeClr val="lt1"/>
          </a:solidFill>
          <a:ln>
            <a:noFill/>
          </a:ln>
        </p:spPr>
        <p:txBody>
          <a:bodyPr bIns="45700" rIns="91425" lIns="91425" tIns="45700" anchor="ctr" anchorCtr="0">
            <a:noAutofit/>
          </a:bodyPr>
          <a:lstStyle/>
          <a:p>
            <a:pPr>
              <a:spcBef>
                <a:spcPts val="0"/>
              </a:spcBef>
              <a:buNone/>
            </a:pPr>
            <a:r>
              <a:t/>
            </a:r>
            <a:endParaRPr/>
          </a:p>
        </p:txBody>
      </p:sp>
      <p:sp>
        <p:nvSpPr>
          <p:cNvPr id="33" name="Shape 33"/>
          <p:cNvSpPr/>
          <p:nvPr/>
        </p:nvSpPr>
        <p:spPr>
          <a:xfrm flipH="1">
            <a:off y="3820834" x="4526627"/>
            <a:ext cy="590502"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
        <p:nvSpPr>
          <p:cNvPr id="34" name="Shape 34"/>
          <p:cNvSpPr/>
          <p:nvPr/>
        </p:nvSpPr>
        <p:spPr>
          <a:xfrm rot="10800000">
            <a:off y="4411617" x="4526627"/>
            <a:ext cy="571095" cx="4617372"/>
          </a:xfrm>
          <a:custGeom>
            <a:pathLst>
              <a:path w="4617373" extrusionOk="0" h="1108924">
                <a:moveTo>
                  <a:pt y="1108924" x="1199"/>
                </a:moveTo>
                <a:lnTo>
                  <a:pt y="1108924" x="4617373"/>
                </a:lnTo>
                <a:lnTo>
                  <a:pt y="0" x="0"/>
                </a:lnTo>
                <a:cubicBezTo>
                  <a:pt y="369641" x="400"/>
                  <a:pt y="739283" x="799"/>
                  <a:pt y="1108924" x="1199"/>
                </a:cubicBezTo>
                <a:close/>
              </a:path>
            </a:pathLst>
          </a:custGeom>
          <a:solidFill>
            <a:schemeClr val="dk1">
              <a:alpha val="7843"/>
            </a:schemeClr>
          </a:solidFill>
          <a:ln>
            <a:noFill/>
          </a:ln>
        </p:spPr>
        <p:txBody>
          <a:bodyPr bIns="45700" rIns="91425" lIns="91425" tIns="45700" anchor="ctr" anchorCtr="0">
            <a:noAutofit/>
          </a:bodyPr>
          <a:lstStyle/>
          <a:p>
            <a:pPr>
              <a:spcBef>
                <a:spcPts val="0"/>
              </a:spcBef>
              <a:buNone/>
            </a:pPr>
            <a:r>
              <a:t/>
            </a:r>
            <a:endParaRPr/>
          </a:p>
        </p:txBody>
      </p:sp>
      <p:sp>
        <p:nvSpPr>
          <p:cNvPr id="35" name="Shape 35"/>
          <p:cNvSpPr txBox="1"/>
          <p:nvPr>
            <p:ph idx="1" type="body"/>
          </p:nvPr>
        </p:nvSpPr>
        <p:spPr>
          <a:xfrm>
            <a:off y="4421726" x="457200"/>
            <a:ext cy="505200" cx="8229600"/>
          </a:xfrm>
          <a:prstGeom prst="rect">
            <a:avLst/>
          </a:prstGeom>
        </p:spPr>
        <p:txBody>
          <a:bodyPr bIns="91425" rIns="91425" lIns="91425" tIns="91425" anchor="ctr" anchorCtr="0"/>
          <a:lstStyle>
            <a:lvl1pPr>
              <a:spcBef>
                <a:spcPts val="0"/>
              </a:spcBef>
              <a:buClr>
                <a:schemeClr val="dk2"/>
              </a:buClr>
              <a:buSzPct val="100000"/>
              <a:buNone/>
              <a:defRPr sz="2400" i="1">
                <a:solidFill>
                  <a:schemeClr val="dk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6" name="Shape 36"/>
        <p:cNvGrpSpPr/>
        <p:nvPr/>
      </p:nvGrpSpPr>
      <p:grpSpPr>
        <a:xfrm>
          <a:off y="0" x="0"/>
          <a:ext cy="0" cx="0"/>
          <a:chOff y="0" x="0"/>
          <a:chExt cy="0" cx="0"/>
        </a:xfrm>
      </p:grpSpPr>
      <p:sp>
        <p:nvSpPr>
          <p:cNvPr id="37" name="Shape 37"/>
          <p:cNvSpPr/>
          <p:nvPr/>
        </p:nvSpPr>
        <p:spPr>
          <a:xfrm>
            <a:off y="76256" x="6676"/>
            <a:ext cy="5054792" cx="9134130"/>
          </a:xfrm>
          <a:custGeom>
            <a:pathLst>
              <a:path w="9157023" extrusionOk="0" h="6739723">
                <a:moveTo>
                  <a:pt y="0" x="1629"/>
                </a:moveTo>
                <a:lnTo>
                  <a:pt y="4340980" x="9157023"/>
                </a:lnTo>
                <a:lnTo>
                  <a:pt y="6739723" x="1593"/>
                </a:lnTo>
                <a:cubicBezTo>
                  <a:pt y="5123960" x="-3941"/>
                  <a:pt y="1615763" x="7163"/>
                  <a:pt y="0" x="1629"/>
                </a:cubicBezTo>
                <a:close/>
              </a:path>
            </a:pathLst>
          </a:custGeom>
          <a:solidFill>
            <a:srgbClr val="FFFFFF">
              <a:alpha val="6666"/>
            </a:srgb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1155CC"/>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ctr" anchorCtr="0"/>
          <a:lstStyle>
            <a:lvl1pPr>
              <a:spcBef>
                <a:spcPts val="0"/>
              </a:spcBef>
              <a:buClr>
                <a:schemeClr val="lt1"/>
              </a:buClr>
              <a:buSzPct val="100000"/>
              <a:buFont typeface="Georgia"/>
              <a:buNone/>
              <a:defRPr sz="4800">
                <a:solidFill>
                  <a:schemeClr val="lt1"/>
                </a:solidFill>
                <a:latin typeface="Georgia"/>
                <a:ea typeface="Georgia"/>
                <a:cs typeface="Georgia"/>
                <a:sym typeface="Georgia"/>
              </a:defRPr>
            </a:lvl1pPr>
            <a:lvl2pPr>
              <a:spcBef>
                <a:spcPts val="0"/>
              </a:spcBef>
              <a:buClr>
                <a:schemeClr val="lt1"/>
              </a:buClr>
              <a:buSzPct val="100000"/>
              <a:buFont typeface="Georgia"/>
              <a:buNone/>
              <a:defRPr sz="4800">
                <a:solidFill>
                  <a:schemeClr val="lt1"/>
                </a:solidFill>
                <a:latin typeface="Georgia"/>
                <a:ea typeface="Georgia"/>
                <a:cs typeface="Georgia"/>
                <a:sym typeface="Georgia"/>
              </a:defRPr>
            </a:lvl2pPr>
            <a:lvl3pPr>
              <a:spcBef>
                <a:spcPts val="0"/>
              </a:spcBef>
              <a:buClr>
                <a:schemeClr val="lt1"/>
              </a:buClr>
              <a:buSzPct val="100000"/>
              <a:buFont typeface="Georgia"/>
              <a:buNone/>
              <a:defRPr sz="4800">
                <a:solidFill>
                  <a:schemeClr val="lt1"/>
                </a:solidFill>
                <a:latin typeface="Georgia"/>
                <a:ea typeface="Georgia"/>
                <a:cs typeface="Georgia"/>
                <a:sym typeface="Georgia"/>
              </a:defRPr>
            </a:lvl3pPr>
            <a:lvl4pPr>
              <a:spcBef>
                <a:spcPts val="0"/>
              </a:spcBef>
              <a:buClr>
                <a:schemeClr val="lt1"/>
              </a:buClr>
              <a:buSzPct val="100000"/>
              <a:buFont typeface="Georgia"/>
              <a:buNone/>
              <a:defRPr sz="4800">
                <a:solidFill>
                  <a:schemeClr val="lt1"/>
                </a:solidFill>
                <a:latin typeface="Georgia"/>
                <a:ea typeface="Georgia"/>
                <a:cs typeface="Georgia"/>
                <a:sym typeface="Georgia"/>
              </a:defRPr>
            </a:lvl4pPr>
            <a:lvl5pPr>
              <a:spcBef>
                <a:spcPts val="0"/>
              </a:spcBef>
              <a:buClr>
                <a:schemeClr val="lt1"/>
              </a:buClr>
              <a:buSzPct val="100000"/>
              <a:buFont typeface="Georgia"/>
              <a:buNone/>
              <a:defRPr sz="4800">
                <a:solidFill>
                  <a:schemeClr val="lt1"/>
                </a:solidFill>
                <a:latin typeface="Georgia"/>
                <a:ea typeface="Georgia"/>
                <a:cs typeface="Georgia"/>
                <a:sym typeface="Georgia"/>
              </a:defRPr>
            </a:lvl5pPr>
            <a:lvl6pPr>
              <a:spcBef>
                <a:spcPts val="0"/>
              </a:spcBef>
              <a:buClr>
                <a:schemeClr val="lt1"/>
              </a:buClr>
              <a:buSzPct val="100000"/>
              <a:buFont typeface="Georgia"/>
              <a:buNone/>
              <a:defRPr sz="4800">
                <a:solidFill>
                  <a:schemeClr val="lt1"/>
                </a:solidFill>
                <a:latin typeface="Georgia"/>
                <a:ea typeface="Georgia"/>
                <a:cs typeface="Georgia"/>
                <a:sym typeface="Georgia"/>
              </a:defRPr>
            </a:lvl6pPr>
            <a:lvl7pPr>
              <a:spcBef>
                <a:spcPts val="0"/>
              </a:spcBef>
              <a:buClr>
                <a:schemeClr val="lt1"/>
              </a:buClr>
              <a:buSzPct val="100000"/>
              <a:buFont typeface="Georgia"/>
              <a:buNone/>
              <a:defRPr sz="4800">
                <a:solidFill>
                  <a:schemeClr val="lt1"/>
                </a:solidFill>
                <a:latin typeface="Georgia"/>
                <a:ea typeface="Georgia"/>
                <a:cs typeface="Georgia"/>
                <a:sym typeface="Georgia"/>
              </a:defRPr>
            </a:lvl7pPr>
            <a:lvl8pPr>
              <a:spcBef>
                <a:spcPts val="0"/>
              </a:spcBef>
              <a:buClr>
                <a:schemeClr val="lt1"/>
              </a:buClr>
              <a:buSzPct val="100000"/>
              <a:buFont typeface="Georgia"/>
              <a:buNone/>
              <a:defRPr sz="4800">
                <a:solidFill>
                  <a:schemeClr val="lt1"/>
                </a:solidFill>
                <a:latin typeface="Georgia"/>
                <a:ea typeface="Georgia"/>
                <a:cs typeface="Georgia"/>
                <a:sym typeface="Georgia"/>
              </a:defRPr>
            </a:lvl8pPr>
            <a:lvl9pPr>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buFont typeface="Georgia"/>
              <a:defRPr sz="3000">
                <a:solidFill>
                  <a:schemeClr val="dk1"/>
                </a:solidFill>
                <a:latin typeface="Georgia"/>
                <a:ea typeface="Georgia"/>
                <a:cs typeface="Georgia"/>
                <a:sym typeface="Georgia"/>
              </a:defRPr>
            </a:lvl1pPr>
            <a:lvl2pPr>
              <a:spcBef>
                <a:spcPts val="480"/>
              </a:spcBef>
              <a:buClr>
                <a:schemeClr val="dk1"/>
              </a:buClr>
              <a:buSzPct val="100000"/>
              <a:buFont typeface="Georgia"/>
              <a:defRPr sz="2400">
                <a:solidFill>
                  <a:schemeClr val="dk1"/>
                </a:solidFill>
                <a:latin typeface="Georgia"/>
                <a:ea typeface="Georgia"/>
                <a:cs typeface="Georgia"/>
                <a:sym typeface="Georgia"/>
              </a:defRPr>
            </a:lvl2pPr>
            <a:lvl3pPr>
              <a:spcBef>
                <a:spcPts val="480"/>
              </a:spcBef>
              <a:buClr>
                <a:schemeClr val="dk1"/>
              </a:buClr>
              <a:buSzPct val="100000"/>
              <a:buFont typeface="Georgia"/>
              <a:defRPr sz="2400">
                <a:solidFill>
                  <a:schemeClr val="dk1"/>
                </a:solidFill>
                <a:latin typeface="Georgia"/>
                <a:ea typeface="Georgia"/>
                <a:cs typeface="Georgia"/>
                <a:sym typeface="Georgia"/>
              </a:defRPr>
            </a:lvl3pPr>
            <a:lvl4pPr>
              <a:spcBef>
                <a:spcPts val="360"/>
              </a:spcBef>
              <a:buClr>
                <a:schemeClr val="dk1"/>
              </a:buClr>
              <a:buSzPct val="100000"/>
              <a:buFont typeface="Georgia"/>
              <a:defRPr sz="1800">
                <a:solidFill>
                  <a:schemeClr val="dk1"/>
                </a:solidFill>
                <a:latin typeface="Georgia"/>
                <a:ea typeface="Georgia"/>
                <a:cs typeface="Georgia"/>
                <a:sym typeface="Georgia"/>
              </a:defRPr>
            </a:lvl4pPr>
            <a:lvl5pPr>
              <a:spcBef>
                <a:spcPts val="360"/>
              </a:spcBef>
              <a:buClr>
                <a:schemeClr val="dk1"/>
              </a:buClr>
              <a:buSzPct val="100000"/>
              <a:buFont typeface="Georgia"/>
              <a:defRPr sz="1800">
                <a:solidFill>
                  <a:schemeClr val="dk1"/>
                </a:solidFill>
                <a:latin typeface="Georgia"/>
                <a:ea typeface="Georgia"/>
                <a:cs typeface="Georgia"/>
                <a:sym typeface="Georgia"/>
              </a:defRPr>
            </a:lvl5pPr>
            <a:lvl6pPr>
              <a:spcBef>
                <a:spcPts val="360"/>
              </a:spcBef>
              <a:buClr>
                <a:schemeClr val="dk1"/>
              </a:buClr>
              <a:buSzPct val="100000"/>
              <a:buFont typeface="Georgia"/>
              <a:defRPr sz="1800">
                <a:solidFill>
                  <a:schemeClr val="dk1"/>
                </a:solidFill>
                <a:latin typeface="Georgia"/>
                <a:ea typeface="Georgia"/>
                <a:cs typeface="Georgia"/>
                <a:sym typeface="Georgia"/>
              </a:defRPr>
            </a:lvl6pPr>
            <a:lvl7pPr>
              <a:spcBef>
                <a:spcPts val="360"/>
              </a:spcBef>
              <a:buClr>
                <a:schemeClr val="dk1"/>
              </a:buClr>
              <a:buSzPct val="100000"/>
              <a:buFont typeface="Georgia"/>
              <a:defRPr sz="1800">
                <a:solidFill>
                  <a:schemeClr val="dk1"/>
                </a:solidFill>
                <a:latin typeface="Georgia"/>
                <a:ea typeface="Georgia"/>
                <a:cs typeface="Georgia"/>
                <a:sym typeface="Georgia"/>
              </a:defRPr>
            </a:lvl7pPr>
            <a:lvl8pPr>
              <a:spcBef>
                <a:spcPts val="360"/>
              </a:spcBef>
              <a:buClr>
                <a:schemeClr val="dk1"/>
              </a:buClr>
              <a:buSzPct val="100000"/>
              <a:buFont typeface="Georgia"/>
              <a:defRPr sz="1800">
                <a:solidFill>
                  <a:schemeClr val="dk1"/>
                </a:solidFill>
                <a:latin typeface="Georgia"/>
                <a:ea typeface="Georgia"/>
                <a:cs typeface="Georgia"/>
                <a:sym typeface="Georgia"/>
              </a:defRPr>
            </a:lvl8pPr>
            <a:lvl9pPr>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media/image02.jpg" Type="http://schemas.openxmlformats.org/officeDocument/2006/relationships/image" Id="rId4"/><Relationship Target="../media/image00.jp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4"/><Relationship Target="../media/image06.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ctrTitle"/>
          </p:nvPr>
        </p:nvSpPr>
        <p:spPr>
          <a:xfrm>
            <a:off y="1746892" x="685800"/>
            <a:ext cy="1238099" cx="7772400"/>
          </a:xfrm>
          <a:prstGeom prst="rect">
            <a:avLst/>
          </a:prstGeom>
        </p:spPr>
        <p:txBody>
          <a:bodyPr bIns="91425" rIns="91425" lIns="91425" tIns="91425" anchor="b" anchorCtr="0">
            <a:noAutofit/>
          </a:bodyPr>
          <a:lstStyle/>
          <a:p>
            <a:pPr>
              <a:spcBef>
                <a:spcPts val="0"/>
              </a:spcBef>
              <a:buNone/>
            </a:pPr>
            <a:r>
              <a:rPr lang="en">
                <a:latin typeface="Cherry Cream Soda"/>
                <a:ea typeface="Cherry Cream Soda"/>
                <a:cs typeface="Cherry Cream Soda"/>
                <a:sym typeface="Cherry Cream Soda"/>
              </a:rPr>
              <a:t>Tribal Relationships</a:t>
            </a:r>
          </a:p>
        </p:txBody>
      </p:sp>
      <p:sp>
        <p:nvSpPr>
          <p:cNvPr id="40" name="Shape 40"/>
          <p:cNvSpPr txBox="1"/>
          <p:nvPr>
            <p:ph idx="1" type="subTitle"/>
          </p:nvPr>
        </p:nvSpPr>
        <p:spPr>
          <a:xfrm>
            <a:off y="3093357" x="685800"/>
            <a:ext cy="666600" cx="7772400"/>
          </a:xfrm>
          <a:prstGeom prst="rect">
            <a:avLst/>
          </a:prstGeom>
        </p:spPr>
        <p:txBody>
          <a:bodyPr bIns="91425" rIns="91425" lIns="91425" tIns="91425" anchor="t" anchorCtr="0">
            <a:noAutofit/>
          </a:bodyPr>
          <a:lstStyle/>
          <a:p>
            <a:pPr>
              <a:spcBef>
                <a:spcPts val="0"/>
              </a:spcBef>
              <a:buNone/>
            </a:pPr>
            <a:r>
              <a:rPr lang="en">
                <a:latin typeface="Allan"/>
                <a:ea typeface="Allan"/>
                <a:cs typeface="Allan"/>
                <a:sym typeface="Allan"/>
              </a:rPr>
              <a:t>Ashley R. Tiffany L. Keiri L. Alexis A. Amparo 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latin typeface="Coming Soon"/>
                <a:ea typeface="Coming Soon"/>
                <a:cs typeface="Coming Soon"/>
                <a:sym typeface="Coming Soon"/>
              </a:rPr>
              <a:t>The Outsiders</a:t>
            </a:r>
          </a:p>
        </p:txBody>
      </p:sp>
      <p:sp>
        <p:nvSpPr>
          <p:cNvPr id="46" name="Shape 46"/>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rPr lang="en">
                <a:latin typeface="Handlee"/>
                <a:ea typeface="Handlee"/>
                <a:cs typeface="Handlee"/>
                <a:sym typeface="Handlee"/>
              </a:rPr>
              <a:t>The article is saying that the outsiders (hazara people) can be the only hope Afghanistan has.The Talibans, in March 2001, finished Bamian and they have not recovered since.</a:t>
            </a:r>
          </a:p>
        </p:txBody>
      </p:sp>
      <p:pic>
        <p:nvPicPr>
          <p:cNvPr id="47" name="Shape 47"/>
          <p:cNvPicPr preferRelativeResize="0"/>
          <p:nvPr/>
        </p:nvPicPr>
        <p:blipFill rotWithShape="1">
          <a:blip r:embed="rId3">
            <a:alphaModFix/>
          </a:blip>
          <a:srcRect t="0" b="30381" r="0" l="0"/>
          <a:stretch/>
        </p:blipFill>
        <p:spPr>
          <a:xfrm>
            <a:off y="0" x="6030875"/>
            <a:ext cy="1200150" cx="3113124"/>
          </a:xfrm>
          <a:prstGeom prst="rect">
            <a:avLst/>
          </a:prstGeom>
          <a:noFill/>
          <a:ln>
            <a:noFill/>
          </a:ln>
        </p:spPr>
      </p:pic>
      <p:pic>
        <p:nvPicPr>
          <p:cNvPr id="48" name="Shape 48"/>
          <p:cNvPicPr preferRelativeResize="0"/>
          <p:nvPr/>
        </p:nvPicPr>
        <p:blipFill>
          <a:blip r:embed="rId4">
            <a:alphaModFix/>
          </a:blip>
          <a:stretch>
            <a:fillRect/>
          </a:stretch>
        </p:blipFill>
        <p:spPr>
          <a:xfrm>
            <a:off y="3056525" x="6030875"/>
            <a:ext cy="2021474" cx="2903774"/>
          </a:xfrm>
          <a:prstGeom prst="rect">
            <a:avLst/>
          </a:prstGeom>
          <a:noFill/>
          <a:ln>
            <a:noFill/>
          </a:ln>
        </p:spPr>
      </p:pic>
      <p:cxnSp>
        <p:nvCxnSpPr>
          <p:cNvPr id="49" name="Shape 49"/>
          <p:cNvCxnSpPr/>
          <p:nvPr/>
        </p:nvCxnSpPr>
        <p:spPr>
          <a:xfrm>
            <a:off y="4420450" x="3730275"/>
            <a:ext cy="16499" cx="2021399"/>
          </a:xfrm>
          <a:prstGeom prst="straightConnector1">
            <a:avLst/>
          </a:prstGeom>
          <a:noFill/>
          <a:ln w="19050" cap="flat">
            <a:solidFill>
              <a:schemeClr val="dk2"/>
            </a:solidFill>
            <a:prstDash val="solid"/>
            <a:round/>
            <a:headEnd w="lg" len="lg" type="none"/>
            <a:tailEnd w="lg" len="lg" type="triangle"/>
          </a:ln>
        </p:spPr>
      </p:cxnSp>
      <p:sp>
        <p:nvSpPr>
          <p:cNvPr id="50" name="Shape 50"/>
          <p:cNvSpPr txBox="1"/>
          <p:nvPr/>
        </p:nvSpPr>
        <p:spPr>
          <a:xfrm>
            <a:off y="4206825" x="2037675"/>
            <a:ext cy="525900" cx="1462500"/>
          </a:xfrm>
          <a:prstGeom prst="rect">
            <a:avLst/>
          </a:prstGeom>
          <a:noFill/>
          <a:ln>
            <a:noFill/>
          </a:ln>
        </p:spPr>
        <p:txBody>
          <a:bodyPr bIns="91425" rIns="91425" lIns="91425" tIns="91425" anchor="t" anchorCtr="0">
            <a:noAutofit/>
          </a:bodyPr>
          <a:lstStyle/>
          <a:p>
            <a:pPr>
              <a:spcBef>
                <a:spcPts val="0"/>
              </a:spcBef>
              <a:buNone/>
            </a:pPr>
            <a:r>
              <a:rPr sz="3600" lang="en">
                <a:solidFill>
                  <a:srgbClr val="FF0000"/>
                </a:solidFill>
                <a:latin typeface="Boogaloo"/>
                <a:ea typeface="Boogaloo"/>
                <a:cs typeface="Boogaloo"/>
                <a:sym typeface="Boogaloo"/>
              </a:rPr>
              <a:t>Talibans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y="0" x="0"/>
          <a:ext cy="0" cx="0"/>
          <a:chOff y="0" x="0"/>
          <a:chExt cy="0" cx="0"/>
        </a:xfrm>
      </p:grpSpPr>
      <p:sp>
        <p:nvSpPr>
          <p:cNvPr id="55" name="Shape 55"/>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sz="3000" lang="en"/>
              <a:t>For You a Thousand Times Over </a:t>
            </a:r>
          </a:p>
        </p:txBody>
      </p:sp>
      <p:sp>
        <p:nvSpPr>
          <p:cNvPr id="56" name="Shape 56"/>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2400" lang="en"/>
              <a:t>In the article it says that there are two major groups, the Pashtuns and the Hazaras. The most powerful group is the Pashtuns, they are the highest people with power. A pashtun man has to defend his wife, his children and his household. Woman marry within her ethnic status, while a male marries within their group or below it.</a:t>
            </a:r>
          </a:p>
          <a:p>
            <a:pPr>
              <a:spcBef>
                <a:spcPts val="0"/>
              </a:spcBef>
              <a:buNone/>
            </a:pPr>
            <a:r>
              <a:rPr sz="2400" lang="en"/>
              <a:t>The Hazaras are the lowest group in the social structure. The have jobs that most people wouldn’t take up. Men build up their reputation and try to build class for themselves. Hazaras depend on their fields and crops. </a:t>
            </a:r>
          </a:p>
        </p:txBody>
      </p:sp>
      <p:pic>
        <p:nvPicPr>
          <p:cNvPr id="57" name="Shape 57"/>
          <p:cNvPicPr preferRelativeResize="0"/>
          <p:nvPr/>
        </p:nvPicPr>
        <p:blipFill>
          <a:blip r:embed="rId3">
            <a:alphaModFix/>
          </a:blip>
          <a:stretch>
            <a:fillRect/>
          </a:stretch>
        </p:blipFill>
        <p:spPr>
          <a:xfrm>
            <a:off y="40475" x="6108075"/>
            <a:ext cy="1082050" cx="3035924"/>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0" x="0"/>
            <a:ext cy="1063499" cx="9144000"/>
          </a:xfrm>
          <a:prstGeom prst="rect">
            <a:avLst/>
          </a:prstGeom>
        </p:spPr>
        <p:txBody>
          <a:bodyPr bIns="91425" rIns="91425" lIns="91425" tIns="91425" anchor="ctr" anchorCtr="0">
            <a:noAutofit/>
          </a:bodyPr>
          <a:lstStyle/>
          <a:p>
            <a:pPr indent="0" marL="0">
              <a:spcBef>
                <a:spcPts val="0"/>
              </a:spcBef>
              <a:buNone/>
            </a:pPr>
            <a:r>
              <a:rPr sz="3000" lang="en"/>
              <a:t>  A Look at America’s New Hope: The Afghan Tribes</a:t>
            </a:r>
          </a:p>
        </p:txBody>
      </p:sp>
      <p:sp>
        <p:nvSpPr>
          <p:cNvPr id="63" name="Shape 63"/>
          <p:cNvSpPr txBox="1"/>
          <p:nvPr>
            <p:ph idx="1" type="body"/>
          </p:nvPr>
        </p:nvSpPr>
        <p:spPr>
          <a:xfrm>
            <a:off y="1197850" x="0"/>
            <a:ext cy="3593700" cx="9144000"/>
          </a:xfrm>
          <a:prstGeom prst="rect">
            <a:avLst/>
          </a:prstGeom>
        </p:spPr>
        <p:txBody>
          <a:bodyPr bIns="91425" rIns="91425" lIns="91425" tIns="91425" anchor="t" anchorCtr="0">
            <a:noAutofit/>
          </a:bodyPr>
          <a:lstStyle/>
          <a:p>
            <a:pPr rtl="0" lvl="0" indent="-342900" marL="457200">
              <a:spcBef>
                <a:spcPts val="0"/>
              </a:spcBef>
              <a:buClr>
                <a:schemeClr val="dk1"/>
              </a:buClr>
              <a:buSzPct val="100000"/>
              <a:buFont typeface="Arial"/>
              <a:buChar char="●"/>
            </a:pPr>
            <a:r>
              <a:rPr sz="1800" lang="en">
                <a:latin typeface="Times New Roman"/>
                <a:ea typeface="Times New Roman"/>
                <a:cs typeface="Times New Roman"/>
                <a:sym typeface="Times New Roman"/>
              </a:rPr>
              <a:t>Tribes are very important in the Afghan Culture, used for protection for those in the tribe, financial support, and to resolve disputes. </a:t>
            </a:r>
          </a:p>
          <a:p>
            <a:pPr rtl="0" lvl="0" indent="-342900" marL="457200">
              <a:spcBef>
                <a:spcPts val="0"/>
              </a:spcBef>
              <a:buClr>
                <a:schemeClr val="dk1"/>
              </a:buClr>
              <a:buSzPct val="100000"/>
              <a:buFont typeface="Arial"/>
              <a:buChar char="●"/>
            </a:pPr>
            <a:r>
              <a:rPr sz="1800" lang="en">
                <a:latin typeface="Times New Roman"/>
                <a:ea typeface="Times New Roman"/>
                <a:cs typeface="Times New Roman"/>
                <a:sym typeface="Times New Roman"/>
              </a:rPr>
              <a:t>Americans are using these tribes as allies to help bring down the Taliban.</a:t>
            </a:r>
          </a:p>
          <a:p>
            <a:pPr lvl="0" indent="-342900" marL="457200">
              <a:spcBef>
                <a:spcPts val="0"/>
              </a:spcBef>
              <a:buClr>
                <a:schemeClr val="dk1"/>
              </a:buClr>
              <a:buSzPct val="100000"/>
              <a:buFont typeface="Arial"/>
              <a:buChar char="●"/>
            </a:pPr>
            <a:r>
              <a:rPr sz="1800" lang="en">
                <a:latin typeface="Times New Roman"/>
                <a:ea typeface="Times New Roman"/>
                <a:cs typeface="Times New Roman"/>
                <a:sym typeface="Times New Roman"/>
              </a:rPr>
              <a:t>Although many Afghans agree with the tribes and like them some Afghans believe that tribes are out-of-date, sexist, and corrupt.</a:t>
            </a:r>
          </a:p>
        </p:txBody>
      </p:sp>
      <p:pic>
        <p:nvPicPr>
          <p:cNvPr id="64" name="Shape 64"/>
          <p:cNvPicPr preferRelativeResize="0"/>
          <p:nvPr/>
        </p:nvPicPr>
        <p:blipFill>
          <a:blip r:embed="rId3">
            <a:alphaModFix/>
          </a:blip>
          <a:stretch>
            <a:fillRect/>
          </a:stretch>
        </p:blipFill>
        <p:spPr>
          <a:xfrm>
            <a:off y="2896650" x="931100"/>
            <a:ext cy="1742074" cx="3167400"/>
          </a:xfrm>
          <a:prstGeom prst="rect">
            <a:avLst/>
          </a:prstGeom>
          <a:noFill/>
          <a:ln>
            <a:noFill/>
          </a:ln>
        </p:spPr>
      </p:pic>
      <p:pic>
        <p:nvPicPr>
          <p:cNvPr id="65" name="Shape 65"/>
          <p:cNvPicPr preferRelativeResize="0"/>
          <p:nvPr/>
        </p:nvPicPr>
        <p:blipFill>
          <a:blip r:embed="rId4">
            <a:alphaModFix/>
          </a:blip>
          <a:stretch>
            <a:fillRect/>
          </a:stretch>
        </p:blipFill>
        <p:spPr>
          <a:xfrm>
            <a:off y="2533712" x="4558525"/>
            <a:ext cy="2182649" cx="3539432"/>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y="0" x="0"/>
          <a:ext cy="0" cx="0"/>
          <a:chOff y="0" x="0"/>
          <a:chExt cy="0" cx="0"/>
        </a:xfrm>
      </p:grpSpPr>
      <p:sp>
        <p:nvSpPr>
          <p:cNvPr id="70" name="Shape 70"/>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Pashtunwali Code</a:t>
            </a:r>
          </a:p>
        </p:txBody>
      </p:sp>
      <p:sp>
        <p:nvSpPr>
          <p:cNvPr id="71" name="Shape 71"/>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800" lang="en"/>
              <a:t>hospitality-pashtun great guest with a broad smile and were delighted to have guest regardless of their past relation and acquaintance </a:t>
            </a:r>
          </a:p>
          <a:p>
            <a:pPr rtl="0">
              <a:spcBef>
                <a:spcPts val="0"/>
              </a:spcBef>
              <a:buNone/>
            </a:pPr>
            <a:r>
              <a:rPr sz="1800" lang="en"/>
              <a:t>revenge- an eye for an eye</a:t>
            </a:r>
          </a:p>
          <a:p>
            <a:pPr rtl="0">
              <a:spcBef>
                <a:spcPts val="0"/>
              </a:spcBef>
              <a:buNone/>
            </a:pPr>
            <a:r>
              <a:rPr sz="1800" lang="en"/>
              <a:t>equality-everyone is equal, the pashtun have a balance in power in tribal areas</a:t>
            </a:r>
          </a:p>
          <a:p>
            <a:pPr>
              <a:spcBef>
                <a:spcPts val="0"/>
              </a:spcBef>
              <a:buNone/>
            </a:pPr>
            <a:r>
              <a:rPr sz="1800" lang="en"/>
              <a:t>protection-the jobs of the stronger tribe was to protect tribes that aren't so powerful</a:t>
            </a:r>
          </a:p>
        </p:txBody>
      </p:sp>
      <p:pic>
        <p:nvPicPr>
          <p:cNvPr id="72" name="Shape 72"/>
          <p:cNvPicPr preferRelativeResize="0"/>
          <p:nvPr/>
        </p:nvPicPr>
        <p:blipFill>
          <a:blip r:embed="rId3">
            <a:alphaModFix/>
          </a:blip>
          <a:stretch>
            <a:fillRect/>
          </a:stretch>
        </p:blipFill>
        <p:spPr>
          <a:xfrm>
            <a:off y="3163725" x="1638050"/>
            <a:ext cy="1762125" cx="26003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type="title"/>
          </p:nvPr>
        </p:nvSpPr>
        <p:spPr>
          <a:xfrm>
            <a:off y="205978" x="457200"/>
            <a:ext cy="857400" cx="8229600"/>
          </a:xfrm>
          <a:prstGeom prst="rect">
            <a:avLst/>
          </a:prstGeom>
        </p:spPr>
        <p:txBody>
          <a:bodyPr bIns="91425" rIns="91425" lIns="91425" tIns="91425" anchor="ctr" anchorCtr="0">
            <a:noAutofit/>
          </a:bodyPr>
          <a:lstStyle/>
          <a:p>
            <a:pPr>
              <a:spcBef>
                <a:spcPts val="0"/>
              </a:spcBef>
              <a:buNone/>
            </a:pPr>
            <a:r>
              <a:rPr lang="en"/>
              <a:t>Honour among them</a:t>
            </a:r>
          </a:p>
        </p:txBody>
      </p:sp>
      <p:sp>
        <p:nvSpPr>
          <p:cNvPr id="78" name="Shape 78"/>
          <p:cNvSpPr txBox="1"/>
          <p:nvPr>
            <p:ph idx="1" type="body"/>
          </p:nvPr>
        </p:nvSpPr>
        <p:spPr>
          <a:xfrm>
            <a:off y="1200150" x="457200"/>
            <a:ext cy="4063500" cx="8229600"/>
          </a:xfrm>
          <a:prstGeom prst="rect">
            <a:avLst/>
          </a:prstGeom>
        </p:spPr>
        <p:txBody>
          <a:bodyPr bIns="91425" rIns="91425" lIns="91425" tIns="91425" anchor="t" anchorCtr="0">
            <a:noAutofit/>
          </a:bodyPr>
          <a:lstStyle/>
          <a:p>
            <a:pPr rtl="0" lvl="0" indent="-342900" marL="457200">
              <a:spcBef>
                <a:spcPts val="0"/>
              </a:spcBef>
              <a:buClr>
                <a:schemeClr val="dk1"/>
              </a:buClr>
              <a:buSzPct val="100000"/>
              <a:buFont typeface="Arial"/>
              <a:buChar char="●"/>
            </a:pPr>
            <a:r>
              <a:rPr sz="1800" lang="en"/>
              <a:t>In the article it describes a cinema hoarding in Peshawar’s Khyber, this film raises many difficult questions of moral equivalences. </a:t>
            </a:r>
          </a:p>
          <a:p>
            <a:pPr rtl="0" lvl="0" indent="-342900" marL="457200">
              <a:spcBef>
                <a:spcPts val="0"/>
              </a:spcBef>
              <a:buClr>
                <a:schemeClr val="dk1"/>
              </a:buClr>
              <a:buSzPct val="100000"/>
              <a:buFont typeface="Arial"/>
              <a:buChar char="●"/>
            </a:pPr>
            <a:r>
              <a:rPr sz="1800" lang="en"/>
              <a:t>Some ways ways to slight a Pushtun’s nang is involving gold, woman or land. Pushrun embraces two obligations which offer hospitality to anyone needing it.</a:t>
            </a:r>
          </a:p>
          <a:p>
            <a:pPr rtl="0" lvl="0" indent="-342900" marL="457200">
              <a:spcBef>
                <a:spcPts val="0"/>
              </a:spcBef>
              <a:buClr>
                <a:schemeClr val="dk1"/>
              </a:buClr>
              <a:buSzPct val="100000"/>
              <a:buFont typeface="Arial"/>
              <a:buChar char="●"/>
            </a:pPr>
            <a:r>
              <a:rPr sz="1800" lang="en"/>
              <a:t>Many Tajiiks, like Pushtuns would die before suffering slight, but they don’t fear anything. </a:t>
            </a:r>
          </a:p>
          <a:p>
            <a:pPr rtl="0" lvl="0" indent="-342900" marL="457200">
              <a:spcBef>
                <a:spcPts val="0"/>
              </a:spcBef>
              <a:buClr>
                <a:schemeClr val="dk1"/>
              </a:buClr>
              <a:buSzPct val="100000"/>
              <a:buFont typeface="Arial"/>
              <a:buChar char="●"/>
            </a:pPr>
            <a:r>
              <a:rPr sz="1800" lang="en"/>
              <a:t>One reason Pushrunwaii is so durable and harsh because of remoteness; A ruined capital or two lies buried in most of its 34 provinces.</a:t>
            </a:r>
          </a:p>
          <a:p>
            <a:pPr rtl="0" lvl="0" indent="-342900" marL="457200">
              <a:spcBef>
                <a:spcPts val="0"/>
              </a:spcBef>
              <a:buClr>
                <a:schemeClr val="dk1"/>
              </a:buClr>
              <a:buSzPct val="100000"/>
              <a:buFont typeface="Arial"/>
              <a:buChar char="●"/>
            </a:pPr>
            <a:r>
              <a:rPr sz="1800" lang="en"/>
              <a:t>Another reason is rude health that lies un the nature of Pushtun society.</a:t>
            </a:r>
          </a:p>
          <a:p>
            <a:pPr rtl="0" lvl="0" indent="-342900" marL="457200">
              <a:spcBef>
                <a:spcPts val="0"/>
              </a:spcBef>
              <a:buClr>
                <a:schemeClr val="dk1"/>
              </a:buClr>
              <a:buSzPct val="100000"/>
              <a:buFont typeface="Arial"/>
              <a:buChar char="●"/>
            </a:pPr>
            <a:r>
              <a:rPr sz="1800" lang="en"/>
              <a:t>A third factor of promoting Pushtunwaii is one of its most appealing features is egalitarianism. Leadership is rarely inherited among the Pushtuns. It is above all political function that makes them so resistant to change.</a:t>
            </a:r>
          </a:p>
        </p:txBody>
      </p:sp>
      <p:pic>
        <p:nvPicPr>
          <p:cNvPr id="79" name="Shape 79"/>
          <p:cNvPicPr preferRelativeResize="0"/>
          <p:nvPr/>
        </p:nvPicPr>
        <p:blipFill>
          <a:blip r:embed="rId3">
            <a:alphaModFix/>
          </a:blip>
          <a:stretch>
            <a:fillRect/>
          </a:stretch>
        </p:blipFill>
        <p:spPr>
          <a:xfrm>
            <a:off y="95725" x="6519475"/>
            <a:ext cy="1247474" cx="234625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