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4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8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5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0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6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Tribal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Javier Cisneros &amp; Luis Martinez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8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Tribes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Tribes provided for their members with protection, financial support, a means to resolve disputes, and punishment of those who had committed crimes or broken tribal codes of conduct.</a:t>
            </a:r>
          </a:p>
        </p:txBody>
      </p:sp>
    </p:spTree>
    <p:extLst>
      <p:ext uri="{BB962C8B-B14F-4D97-AF65-F5344CB8AC3E}">
        <p14:creationId xmlns:p14="http://schemas.microsoft.com/office/powerpoint/2010/main" val="165178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Pushtunwali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way of the Pashtuns, its rules and regulations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BADAL- Eye for an Eye </a:t>
            </a:r>
          </a:p>
          <a:p>
            <a:r>
              <a:rPr lang="en-US" dirty="0" smtClean="0"/>
              <a:t>MELMASTIA-a </a:t>
            </a:r>
            <a:r>
              <a:rPr lang="en-US" dirty="0" err="1" smtClean="0"/>
              <a:t>pashtun</a:t>
            </a:r>
            <a:r>
              <a:rPr lang="en-US" dirty="0" smtClean="0"/>
              <a:t> feels delighted to receive guests(very hospitable)</a:t>
            </a:r>
          </a:p>
          <a:p>
            <a:r>
              <a:rPr lang="en-US" dirty="0" smtClean="0"/>
              <a:t>TOR- sensitive about the honor of women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3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85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Tribal Relationships</vt:lpstr>
      <vt:lpstr>Role of Tribes</vt:lpstr>
      <vt:lpstr>Pushtunwali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Relationships</dc:title>
  <dc:creator>Javier Cisneros</dc:creator>
  <cp:lastModifiedBy>Javier Cisneros</cp:lastModifiedBy>
  <cp:revision>4</cp:revision>
  <dcterms:created xsi:type="dcterms:W3CDTF">2014-11-13T19:12:51Z</dcterms:created>
  <dcterms:modified xsi:type="dcterms:W3CDTF">2014-11-13T20:33:31Z</dcterms:modified>
</cp:coreProperties>
</file>