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3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8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8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8D48-1688-2A41-BBA5-AF2B2108AC94}" type="datetimeFigureOut">
              <a:rPr lang="en-US" smtClean="0"/>
              <a:t>9/20/14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C2D7-1615-DA4C-8A12-802605B7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4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#5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1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Impartial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impartial– fair; just; showing no favoritism.</a:t>
            </a:r>
          </a:p>
          <a:p>
            <a:r>
              <a:rPr lang="en-US" dirty="0"/>
              <a:t>Although the drawing was impartial, the man felt as if he was cheated because he lost.</a:t>
            </a:r>
          </a:p>
          <a:p>
            <a:r>
              <a:rPr lang="en-US" dirty="0"/>
              <a:t>Synonym: Neutral Antonym : Biased</a:t>
            </a:r>
          </a:p>
          <a:p>
            <a:r>
              <a:rPr lang="en-US" dirty="0"/>
              <a:t>The woman was neutral in the case even though it was her own son being convicted.</a:t>
            </a:r>
          </a:p>
          <a:p>
            <a:r>
              <a:rPr lang="en-US" dirty="0" err="1"/>
              <a:t>imparcial</a:t>
            </a:r>
            <a:r>
              <a:rPr lang="en-US" dirty="0"/>
              <a:t> ; El </a:t>
            </a:r>
            <a:r>
              <a:rPr lang="en-US" dirty="0" err="1"/>
              <a:t>abogado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imparcial</a:t>
            </a:r>
            <a:r>
              <a:rPr lang="en-US" dirty="0"/>
              <a:t> en el </a:t>
            </a:r>
            <a:r>
              <a:rPr lang="en-US" dirty="0" err="1"/>
              <a:t>caso</a:t>
            </a:r>
            <a:r>
              <a:rPr lang="en-US" dirty="0"/>
              <a:t> de el hombre </a:t>
            </a:r>
            <a:r>
              <a:rPr lang="en-US" dirty="0" err="1"/>
              <a:t>aunque</a:t>
            </a:r>
            <a:r>
              <a:rPr lang="en-US" dirty="0"/>
              <a:t> el lo </a:t>
            </a:r>
            <a:r>
              <a:rPr lang="en-US" dirty="0" err="1"/>
              <a:t>trato</a:t>
            </a:r>
            <a:r>
              <a:rPr lang="en-US" dirty="0"/>
              <a:t> de </a:t>
            </a:r>
            <a:r>
              <a:rPr lang="en-US" dirty="0" err="1"/>
              <a:t>comprar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( image is showing a impartial choosing of numbers 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3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Impartial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899" r="-68899"/>
          <a:stretch>
            <a:fillRect/>
          </a:stretch>
        </p:blipFill>
        <p:spPr>
          <a:xfrm rot="5400000"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Lassitude: (n) – state or feeling of being tired and listless; weariness. </a:t>
            </a:r>
          </a:p>
          <a:p>
            <a:endParaRPr lang="en-US" dirty="0"/>
          </a:p>
          <a:p>
            <a:r>
              <a:rPr lang="en-US" dirty="0" smtClean="0"/>
              <a:t>She </a:t>
            </a:r>
            <a:r>
              <a:rPr lang="en-US" dirty="0" err="1" smtClean="0"/>
              <a:t>couldn</a:t>
            </a:r>
            <a:r>
              <a:rPr lang="fr-FR" dirty="0" smtClean="0"/>
              <a:t>’</a:t>
            </a:r>
            <a:r>
              <a:rPr lang="en-US" dirty="0" smtClean="0"/>
              <a:t>t shake the feeling of lassitude as she ran the last mile.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Rebecca and </a:t>
            </a:r>
            <a:r>
              <a:rPr lang="en-US" dirty="0" err="1" smtClean="0"/>
              <a:t>Kiara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4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meticulous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Meticulous: very careful about details; fussy. </a:t>
            </a:r>
          </a:p>
          <a:p>
            <a:endParaRPr lang="en-US" dirty="0"/>
          </a:p>
          <a:p>
            <a:r>
              <a:rPr lang="en-US" dirty="0" smtClean="0"/>
              <a:t>He’s very meticulous about picking the right song.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Bryan Z.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0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Opportunist - one who takes advantage of any opportunity without regard for moral principles </a:t>
            </a:r>
          </a:p>
          <a:p>
            <a:r>
              <a:rPr lang="en-US" dirty="0"/>
              <a:t>sentence - Javier is an opportunist when it comes to hitting a dirty player in soccer.</a:t>
            </a:r>
          </a:p>
        </p:txBody>
      </p:sp>
    </p:spTree>
    <p:extLst>
      <p:ext uri="{BB962C8B-B14F-4D97-AF65-F5344CB8AC3E}">
        <p14:creationId xmlns:p14="http://schemas.microsoft.com/office/powerpoint/2010/main" val="40254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partisan</a:t>
            </a:r>
            <a:endParaRPr lang="en-US" dirty="0"/>
          </a:p>
        </p:txBody>
      </p:sp>
      <p:pic>
        <p:nvPicPr>
          <p:cNvPr id="4" name="Content Placeholder 3" descr="Screen Shot 2014-09-20 at 11.12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9" r="-68229"/>
          <a:stretch>
            <a:fillRect/>
          </a:stretch>
        </p:blipFill>
        <p:spPr>
          <a:xfrm>
            <a:off x="-468775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88399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acquiesce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401CEC"/>
                </a:solidFill>
              </a:rPr>
              <a:t>To accept the conclusions or arrangements of others; to accede; to give consent by keeping silent. </a:t>
            </a:r>
          </a:p>
          <a:p>
            <a:endParaRPr lang="en-US" dirty="0">
              <a:solidFill>
                <a:srgbClr val="401CEC"/>
              </a:solidFill>
            </a:endParaRPr>
          </a:p>
          <a:p>
            <a:r>
              <a:rPr lang="en-US" dirty="0" smtClean="0">
                <a:solidFill>
                  <a:srgbClr val="401CEC"/>
                </a:solidFill>
              </a:rPr>
              <a:t>The potential investors of Banana Inc. had acquiesced the new software release expectations from the CEO of the company. </a:t>
            </a:r>
          </a:p>
          <a:p>
            <a:endParaRPr lang="en-US" dirty="0">
              <a:solidFill>
                <a:srgbClr val="401CEC"/>
              </a:solidFill>
            </a:endParaRPr>
          </a:p>
          <a:p>
            <a:r>
              <a:rPr lang="en-US" dirty="0" smtClean="0">
                <a:solidFill>
                  <a:srgbClr val="401CEC"/>
                </a:solidFill>
              </a:rPr>
              <a:t>Sam and Crystal</a:t>
            </a:r>
            <a:endParaRPr lang="en-US" dirty="0">
              <a:solidFill>
                <a:srgbClr val="401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1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bombastic</a:t>
            </a:r>
            <a:endParaRPr lang="en-US" dirty="0"/>
          </a:p>
        </p:txBody>
      </p:sp>
      <p:pic>
        <p:nvPicPr>
          <p:cNvPr id="4" name="Content Placeholder 3" descr="Screen Shot 2014-09-20 at 11.12.2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03" r="-67003"/>
          <a:stretch>
            <a:fillRect/>
          </a:stretch>
        </p:blipFill>
        <p:spPr>
          <a:xfrm rot="54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0382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Capitulate: To surrender; To cease resisting- The knights had decided to capitulate after the terrorist started to take the towns peoples'  children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Airam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1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3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egregious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9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Fitful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Fitful – coming, appearing, acting, etc. in fits or by spells. Recurring irregularly (spasmodic). Interrupted. </a:t>
            </a:r>
          </a:p>
          <a:p>
            <a:endParaRPr lang="en-US" dirty="0"/>
          </a:p>
          <a:p>
            <a:r>
              <a:rPr lang="en-US" dirty="0" smtClean="0"/>
              <a:t>I had a fitful sleep filled with many muscle spasms from my basketball weightlifting session. </a:t>
            </a:r>
          </a:p>
          <a:p>
            <a:endParaRPr lang="en-US" dirty="0"/>
          </a:p>
          <a:p>
            <a:r>
              <a:rPr lang="en-US" dirty="0" err="1" smtClean="0"/>
              <a:t>Jakob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1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gratuitous</a:t>
            </a:r>
            <a:endParaRPr lang="en-US" dirty="0"/>
          </a:p>
        </p:txBody>
      </p:sp>
      <p:pic>
        <p:nvPicPr>
          <p:cNvPr id="4" name="Content Placeholder 3" descr="Screen Shot 2014-09-20 at 11.12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33" r="-66333"/>
          <a:stretch>
            <a:fillRect/>
          </a:stretch>
        </p:blipFill>
        <p:spPr>
          <a:xfrm rot="5400000">
            <a:off x="457200" y="-251618"/>
            <a:ext cx="8229600" cy="8229600"/>
          </a:xfrm>
        </p:spPr>
      </p:pic>
    </p:spTree>
    <p:extLst>
      <p:ext uri="{BB962C8B-B14F-4D97-AF65-F5344CB8AC3E}">
        <p14:creationId xmlns:p14="http://schemas.microsoft.com/office/powerpoint/2010/main" val="250010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8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259</Words>
  <Application>Microsoft Macintosh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Period 4 </vt:lpstr>
      <vt:lpstr>acquiesce</vt:lpstr>
      <vt:lpstr>bombastic</vt:lpstr>
      <vt:lpstr>capitulate</vt:lpstr>
      <vt:lpstr>deflate</vt:lpstr>
      <vt:lpstr>egregious</vt:lpstr>
      <vt:lpstr>Fitful </vt:lpstr>
      <vt:lpstr>gratuitous</vt:lpstr>
      <vt:lpstr>hierarchy</vt:lpstr>
      <vt:lpstr>Impartial </vt:lpstr>
      <vt:lpstr>Impartial </vt:lpstr>
      <vt:lpstr>lassitude</vt:lpstr>
      <vt:lpstr>meticulous</vt:lpstr>
      <vt:lpstr>opportunist</vt:lpstr>
      <vt:lpstr>partisan</vt:lpstr>
      <vt:lpstr>raze </vt:lpstr>
    </vt:vector>
  </TitlesOfParts>
  <Company>Alliance College-Ready Public Schools-MASS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</dc:title>
  <dc:creator>Kenda Haro</dc:creator>
  <cp:lastModifiedBy>Kenda Haro</cp:lastModifiedBy>
  <cp:revision>11</cp:revision>
  <dcterms:created xsi:type="dcterms:W3CDTF">2014-09-18T20:23:41Z</dcterms:created>
  <dcterms:modified xsi:type="dcterms:W3CDTF">2014-09-21T06:32:45Z</dcterms:modified>
</cp:coreProperties>
</file>