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2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7262-D617-5444-B392-93FC80704B7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A5BD-FFC6-C241-8DC8-B2569DF53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Period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#5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Impartial </a:t>
            </a:r>
            <a:endParaRPr lang="en-US" dirty="0"/>
          </a:p>
        </p:txBody>
      </p:sp>
      <p:pic>
        <p:nvPicPr>
          <p:cNvPr id="4" name="Content Placeholder 3" descr="Screen Shot 2014-09-20 at 11.17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04" r="-66504"/>
          <a:stretch>
            <a:fillRect/>
          </a:stretch>
        </p:blipFill>
        <p:spPr>
          <a:xfrm rot="16200000">
            <a:off x="435706" y="238650"/>
            <a:ext cx="8229600" cy="7249062"/>
          </a:xfrm>
        </p:spPr>
      </p:pic>
    </p:spTree>
    <p:extLst>
      <p:ext uri="{BB962C8B-B14F-4D97-AF65-F5344CB8AC3E}">
        <p14:creationId xmlns:p14="http://schemas.microsoft.com/office/powerpoint/2010/main" val="323003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lassitude</a:t>
            </a:r>
            <a:endParaRPr lang="en-US" dirty="0"/>
          </a:p>
        </p:txBody>
      </p:sp>
      <p:pic>
        <p:nvPicPr>
          <p:cNvPr id="4" name="Content Placeholder 3" descr="Screen Shot 2014-09-20 at 10.45.2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" b="378"/>
          <a:stretch/>
        </p:blipFill>
        <p:spPr>
          <a:xfrm rot="5400000">
            <a:off x="435703" y="2219900"/>
            <a:ext cx="8229600" cy="6190802"/>
          </a:xfrm>
        </p:spPr>
      </p:pic>
    </p:spTree>
    <p:extLst>
      <p:ext uri="{BB962C8B-B14F-4D97-AF65-F5344CB8AC3E}">
        <p14:creationId xmlns:p14="http://schemas.microsoft.com/office/powerpoint/2010/main" val="207324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meticulous</a:t>
            </a:r>
            <a:endParaRPr lang="en-US" dirty="0"/>
          </a:p>
        </p:txBody>
      </p:sp>
      <p:pic>
        <p:nvPicPr>
          <p:cNvPr id="4" name="Content Placeholder 3" descr="Screen Shot 2014-09-20 at 10.43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00" r="-99700"/>
          <a:stretch>
            <a:fillRect/>
          </a:stretch>
        </p:blipFill>
        <p:spPr>
          <a:xfrm rot="16200000">
            <a:off x="462162" y="238650"/>
            <a:ext cx="8229600" cy="7249062"/>
          </a:xfrm>
        </p:spPr>
      </p:pic>
    </p:spTree>
    <p:extLst>
      <p:ext uri="{BB962C8B-B14F-4D97-AF65-F5344CB8AC3E}">
        <p14:creationId xmlns:p14="http://schemas.microsoft.com/office/powerpoint/2010/main" val="243850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</a:t>
            </a:r>
            <a:endParaRPr lang="en-US" dirty="0"/>
          </a:p>
        </p:txBody>
      </p:sp>
      <p:pic>
        <p:nvPicPr>
          <p:cNvPr id="4" name="Content Placeholder 3" descr="Screen Shot 2014-09-20 at 11.17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55" r="-65355"/>
          <a:stretch>
            <a:fillRect/>
          </a:stretch>
        </p:blipFill>
        <p:spPr>
          <a:xfrm rot="5400000">
            <a:off x="501846" y="477043"/>
            <a:ext cx="8229600" cy="7275514"/>
          </a:xfrm>
        </p:spPr>
      </p:pic>
    </p:spTree>
    <p:extLst>
      <p:ext uri="{BB962C8B-B14F-4D97-AF65-F5344CB8AC3E}">
        <p14:creationId xmlns:p14="http://schemas.microsoft.com/office/powerpoint/2010/main" val="40254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partisan</a:t>
            </a:r>
            <a:endParaRPr lang="en-US" dirty="0"/>
          </a:p>
        </p:txBody>
      </p:sp>
      <p:pic>
        <p:nvPicPr>
          <p:cNvPr id="4" name="Content Placeholder 3" descr="Screen Shot 2014-09-20 at 11.17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97" r="-66697"/>
          <a:stretch>
            <a:fillRect/>
          </a:stretch>
        </p:blipFill>
        <p:spPr>
          <a:xfrm rot="16200000">
            <a:off x="457202" y="-251620"/>
            <a:ext cx="8229600" cy="8229601"/>
          </a:xfrm>
        </p:spPr>
      </p:pic>
    </p:spTree>
    <p:extLst>
      <p:ext uri="{BB962C8B-B14F-4D97-AF65-F5344CB8AC3E}">
        <p14:creationId xmlns:p14="http://schemas.microsoft.com/office/powerpoint/2010/main" val="88399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quixotic</a:t>
            </a:r>
            <a:endParaRPr lang="en-US" dirty="0"/>
          </a:p>
        </p:txBody>
      </p:sp>
      <p:pic>
        <p:nvPicPr>
          <p:cNvPr id="4" name="Content Placeholder 3" descr="Screen Shot 2014-09-20 at 10.44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5" r="-8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353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aze </a:t>
            </a:r>
            <a:endParaRPr lang="en-US" dirty="0"/>
          </a:p>
        </p:txBody>
      </p:sp>
      <p:pic>
        <p:nvPicPr>
          <p:cNvPr id="4" name="Content Placeholder 3" descr="Screen Shot 2014-09-20 at 11.16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01" r="-67701"/>
          <a:stretch>
            <a:fillRect/>
          </a:stretch>
        </p:blipFill>
        <p:spPr>
          <a:xfrm rot="162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8042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acquiesce</a:t>
            </a:r>
            <a:endParaRPr lang="en-US" dirty="0"/>
          </a:p>
        </p:txBody>
      </p:sp>
      <p:pic>
        <p:nvPicPr>
          <p:cNvPr id="4" name="Content Placeholder 3" descr="Screen Shot 2014-09-20 at 11.17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03" r="-67003"/>
          <a:stretch>
            <a:fillRect/>
          </a:stretch>
        </p:blipFill>
        <p:spPr>
          <a:xfrm rot="162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7531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bombastic</a:t>
            </a:r>
            <a:endParaRPr lang="en-US" dirty="0"/>
          </a:p>
        </p:txBody>
      </p:sp>
      <p:pic>
        <p:nvPicPr>
          <p:cNvPr id="4" name="Content Placeholder 3" descr="Screen Shot 2014-09-20 at 11.18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49" r="-67449"/>
          <a:stretch>
            <a:fillRect/>
          </a:stretch>
        </p:blipFill>
        <p:spPr>
          <a:xfrm rot="5400000">
            <a:off x="457201" y="-251619"/>
            <a:ext cx="8229600" cy="8229602"/>
          </a:xfrm>
        </p:spPr>
      </p:pic>
    </p:spTree>
    <p:extLst>
      <p:ext uri="{BB962C8B-B14F-4D97-AF65-F5344CB8AC3E}">
        <p14:creationId xmlns:p14="http://schemas.microsoft.com/office/powerpoint/2010/main" val="270382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capitulate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1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deflate</a:t>
            </a:r>
            <a:endParaRPr lang="en-US" dirty="0"/>
          </a:p>
        </p:txBody>
      </p:sp>
      <p:pic>
        <p:nvPicPr>
          <p:cNvPr id="4" name="Content Placeholder 3" descr="Screen Shot 2014-09-20 at 11.17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85" r="-65185"/>
          <a:stretch>
            <a:fillRect/>
          </a:stretch>
        </p:blipFill>
        <p:spPr>
          <a:xfrm rot="162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5453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egregious</a:t>
            </a:r>
            <a:endParaRPr lang="en-US" dirty="0"/>
          </a:p>
        </p:txBody>
      </p:sp>
      <p:pic>
        <p:nvPicPr>
          <p:cNvPr id="4" name="Content Placeholder 3" descr="Screen Shot 2014-09-20 at 10.42.5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40" r="-62418"/>
          <a:stretch/>
        </p:blipFill>
        <p:spPr>
          <a:xfrm rot="5400000">
            <a:off x="457200" y="-251618"/>
            <a:ext cx="8229600" cy="8229600"/>
          </a:xfrm>
        </p:spPr>
      </p:pic>
    </p:spTree>
    <p:extLst>
      <p:ext uri="{BB962C8B-B14F-4D97-AF65-F5344CB8AC3E}">
        <p14:creationId xmlns:p14="http://schemas.microsoft.com/office/powerpoint/2010/main" val="239599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Fitful </a:t>
            </a:r>
            <a:endParaRPr lang="en-US" dirty="0"/>
          </a:p>
        </p:txBody>
      </p:sp>
      <p:pic>
        <p:nvPicPr>
          <p:cNvPr id="4" name="Content Placeholder 3" descr="Screen Shot 2014-09-20 at 10.4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5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021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gratuitous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0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pic>
        <p:nvPicPr>
          <p:cNvPr id="4" name="Content Placeholder 3" descr="Screen Shot 2014-09-20 at 11.17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4" r="-67724"/>
          <a:stretch>
            <a:fillRect/>
          </a:stretch>
        </p:blipFill>
        <p:spPr>
          <a:xfrm rot="16200000">
            <a:off x="651905" y="-56919"/>
            <a:ext cx="8229600" cy="7840198"/>
          </a:xfrm>
        </p:spPr>
      </p:pic>
    </p:spTree>
    <p:extLst>
      <p:ext uri="{BB962C8B-B14F-4D97-AF65-F5344CB8AC3E}">
        <p14:creationId xmlns:p14="http://schemas.microsoft.com/office/powerpoint/2010/main" val="272018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Macintosh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Period 3</vt:lpstr>
      <vt:lpstr>acquiesce</vt:lpstr>
      <vt:lpstr>bombastic</vt:lpstr>
      <vt:lpstr>capitulate</vt:lpstr>
      <vt:lpstr>deflate</vt:lpstr>
      <vt:lpstr>egregious</vt:lpstr>
      <vt:lpstr>Fitful </vt:lpstr>
      <vt:lpstr>gratuitous</vt:lpstr>
      <vt:lpstr>hierarchy</vt:lpstr>
      <vt:lpstr>Impartial </vt:lpstr>
      <vt:lpstr>lassitude</vt:lpstr>
      <vt:lpstr>meticulous</vt:lpstr>
      <vt:lpstr>opportunist</vt:lpstr>
      <vt:lpstr>partisan</vt:lpstr>
      <vt:lpstr>quixotic</vt:lpstr>
      <vt:lpstr>raze </vt:lpstr>
    </vt:vector>
  </TitlesOfParts>
  <Company>Alliance College-Ready Public Schools-MASS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3</dc:title>
  <dc:creator>Kenda Haro</dc:creator>
  <cp:lastModifiedBy>Kenda Haro</cp:lastModifiedBy>
  <cp:revision>6</cp:revision>
  <dcterms:created xsi:type="dcterms:W3CDTF">2014-09-18T20:22:36Z</dcterms:created>
  <dcterms:modified xsi:type="dcterms:W3CDTF">2014-09-21T06:27:52Z</dcterms:modified>
</cp:coreProperties>
</file>