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3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5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1C27-9B4F-9E46-8309-AED0D52DC9B7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6BB6-43EB-894E-AC3F-EA4B082C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#5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5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Impartial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meticulous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8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Opportunist: noun- One who takes advantage of any opportunity without regard or moral principles</a:t>
            </a:r>
          </a:p>
          <a:p>
            <a:endParaRPr lang="en-US" dirty="0"/>
          </a:p>
          <a:p>
            <a:r>
              <a:rPr lang="en-US" dirty="0"/>
              <a:t>The opportunist man took the money that was found in the bag across the street from a bank.</a:t>
            </a:r>
          </a:p>
          <a:p>
            <a:endParaRPr lang="en-US" dirty="0"/>
          </a:p>
          <a:p>
            <a:r>
              <a:rPr lang="en-US" dirty="0"/>
              <a:t>Andrew Zavala and Abram Jimenez </a:t>
            </a:r>
          </a:p>
        </p:txBody>
      </p:sp>
    </p:spTree>
    <p:extLst>
      <p:ext uri="{BB962C8B-B14F-4D97-AF65-F5344CB8AC3E}">
        <p14:creationId xmlns:p14="http://schemas.microsoft.com/office/powerpoint/2010/main" val="198087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partisan</a:t>
            </a:r>
            <a:r>
              <a:rPr lang="en-US" dirty="0"/>
              <a:t>; noun – on who strongly supports a party or cause; characteristic of a guerilla fighter. </a:t>
            </a:r>
            <a:r>
              <a:rPr lang="en-US" i="1" dirty="0"/>
              <a:t>A </a:t>
            </a:r>
            <a:r>
              <a:rPr lang="en-US" i="1" u="sng" dirty="0"/>
              <a:t>partisan of the animal rights cause, John believes all use of animals for testing should be banned.</a:t>
            </a:r>
            <a:r>
              <a:rPr lang="en-US" u="sng" dirty="0"/>
              <a:t> </a:t>
            </a:r>
          </a:p>
          <a:p>
            <a:r>
              <a:rPr lang="en-US" u="sng" dirty="0"/>
              <a:t>-Synonym: </a:t>
            </a:r>
            <a:r>
              <a:rPr lang="en-US" u="sng" dirty="0" err="1"/>
              <a:t>supporter,follower</a:t>
            </a:r>
            <a:r>
              <a:rPr lang="en-US" u="sng" dirty="0"/>
              <a:t>, adherent, devotee</a:t>
            </a:r>
          </a:p>
          <a:p>
            <a:r>
              <a:rPr lang="en-US" u="sng" dirty="0"/>
              <a:t>-Antonym: fair, unbiased, disinterested </a:t>
            </a:r>
          </a:p>
          <a:p>
            <a:r>
              <a:rPr lang="en-US" u="sng" dirty="0"/>
              <a:t>Sentence using synonym: </a:t>
            </a:r>
          </a:p>
          <a:p>
            <a:r>
              <a:rPr lang="en-US" u="sng" dirty="0"/>
              <a:t>Ashley is a supporter of the Gay Straight Alliance at Stern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5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quixotic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R. </a:t>
            </a:r>
            <a:endParaRPr lang="en-US" dirty="0"/>
          </a:p>
        </p:txBody>
      </p:sp>
      <p:pic>
        <p:nvPicPr>
          <p:cNvPr id="4" name="Picture 3" descr="Screen Shot 2014-09-20 at 10.5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8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acquiesce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acquiesce</a:t>
            </a:r>
            <a:r>
              <a:rPr lang="en-US" dirty="0"/>
              <a:t>; verb – to accept the conclusions or arrangements of others; to accede; to give consent by keeping silent.</a:t>
            </a:r>
          </a:p>
          <a:p>
            <a:endParaRPr lang="en-US" dirty="0"/>
          </a:p>
          <a:p>
            <a:r>
              <a:rPr lang="en-US" i="1" dirty="0"/>
              <a:t> </a:t>
            </a:r>
            <a:r>
              <a:rPr lang="en-US" dirty="0"/>
              <a:t>Synonym: agree </a:t>
            </a:r>
          </a:p>
          <a:p>
            <a:r>
              <a:rPr lang="en-US" dirty="0"/>
              <a:t> Antonym: disagree</a:t>
            </a:r>
          </a:p>
          <a:p>
            <a:endParaRPr lang="en-US" dirty="0"/>
          </a:p>
          <a:p>
            <a:r>
              <a:rPr lang="en-US" dirty="0"/>
              <a:t> Jonathan and I can never </a:t>
            </a:r>
            <a:r>
              <a:rPr lang="en-US" b="1" u="sng" dirty="0"/>
              <a:t>acquiesce</a:t>
            </a:r>
            <a:r>
              <a:rPr lang="en-US" u="sng" dirty="0"/>
              <a:t> on who gets to have their birthday party first.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partisan</a:t>
            </a:r>
            <a:r>
              <a:rPr lang="en-US" dirty="0"/>
              <a:t>; noun – on who strongly supports a party or cause; characteristic of a guerilla fighter. </a:t>
            </a:r>
            <a:r>
              <a:rPr lang="en-US" i="1" dirty="0"/>
              <a:t>A partisan of the animal rights cause, John believes all use of animals for testing should be banned.</a:t>
            </a:r>
            <a:r>
              <a:rPr lang="en-US" dirty="0"/>
              <a:t> </a:t>
            </a:r>
          </a:p>
          <a:p>
            <a:r>
              <a:rPr lang="en-US" dirty="0"/>
              <a:t>-Synonym: </a:t>
            </a:r>
            <a:r>
              <a:rPr lang="en-US" dirty="0" err="1"/>
              <a:t>supporter,follower</a:t>
            </a:r>
            <a:r>
              <a:rPr lang="en-US" dirty="0"/>
              <a:t>, adherent, devotee</a:t>
            </a:r>
          </a:p>
          <a:p>
            <a:r>
              <a:rPr lang="en-US" dirty="0"/>
              <a:t>-Antonym: fair, unbiased, disinterested </a:t>
            </a:r>
          </a:p>
          <a:p>
            <a:r>
              <a:rPr lang="en-US" dirty="0"/>
              <a:t>Sentence using synonym: </a:t>
            </a:r>
          </a:p>
          <a:p>
            <a:r>
              <a:rPr lang="en-US" dirty="0"/>
              <a:t>Ashley is a supporter of the Gay Straight Alliance at Stern Mass.</a:t>
            </a:r>
          </a:p>
        </p:txBody>
      </p:sp>
    </p:spTree>
    <p:extLst>
      <p:ext uri="{BB962C8B-B14F-4D97-AF65-F5344CB8AC3E}">
        <p14:creationId xmlns:p14="http://schemas.microsoft.com/office/powerpoint/2010/main" val="7351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Ashley B &amp; Brianna </a:t>
            </a:r>
            <a:endParaRPr lang="en-US" dirty="0"/>
          </a:p>
        </p:txBody>
      </p:sp>
      <p:pic>
        <p:nvPicPr>
          <p:cNvPr id="4" name="Picture 3" descr="Screen Shot 2014-09-20 at 10.5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2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Fitful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Fitful; adjective- spasmodic; intermittent.</a:t>
            </a:r>
          </a:p>
          <a:p>
            <a:r>
              <a:rPr lang="en-US" dirty="0"/>
              <a:t>Sentence: A synonym for the word fitful would be irregular.</a:t>
            </a:r>
          </a:p>
          <a:p>
            <a:r>
              <a:rPr lang="en-US" dirty="0"/>
              <a:t>Synonyms: irregular, random, fragmentary,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Antonyms: continuous</a:t>
            </a:r>
          </a:p>
        </p:txBody>
      </p:sp>
    </p:spTree>
    <p:extLst>
      <p:ext uri="{BB962C8B-B14F-4D97-AF65-F5344CB8AC3E}">
        <p14:creationId xmlns:p14="http://schemas.microsoft.com/office/powerpoint/2010/main" val="30913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Michel &amp; Carlos</a:t>
            </a:r>
            <a:endParaRPr lang="en-US" dirty="0"/>
          </a:p>
        </p:txBody>
      </p:sp>
      <p:pic>
        <p:nvPicPr>
          <p:cNvPr id="4" name="Picture 3" descr="Screen Shot 2014-09-20 at 10.5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6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Emely</a:t>
            </a:r>
            <a:r>
              <a:rPr lang="en-US" dirty="0"/>
              <a:t> Medina, </a:t>
            </a:r>
            <a:r>
              <a:rPr lang="en-US" dirty="0" err="1"/>
              <a:t>Karlene</a:t>
            </a:r>
            <a:r>
              <a:rPr lang="en-US" dirty="0"/>
              <a:t> Garcia, Bianca </a:t>
            </a:r>
            <a:r>
              <a:rPr lang="en-US" dirty="0" err="1"/>
              <a:t>Trevizo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Hierarchy</a:t>
            </a:r>
            <a:r>
              <a:rPr lang="en-US" dirty="0"/>
              <a:t>: organization by rank, class, or grade</a:t>
            </a:r>
          </a:p>
          <a:p>
            <a:endParaRPr lang="en-US" dirty="0"/>
          </a:p>
          <a:p>
            <a:r>
              <a:rPr lang="en-US" dirty="0"/>
              <a:t>Sentence: The school system can be referred to as a hierarchy because many students are split up into different classes depending on their rank and/or grade level. </a:t>
            </a:r>
          </a:p>
        </p:txBody>
      </p:sp>
    </p:spTree>
    <p:extLst>
      <p:ext uri="{BB962C8B-B14F-4D97-AF65-F5344CB8AC3E}">
        <p14:creationId xmlns:p14="http://schemas.microsoft.com/office/powerpoint/2010/main" val="197535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212</Words>
  <Application>Microsoft Macintosh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Period 1 </vt:lpstr>
      <vt:lpstr>acquiesce</vt:lpstr>
      <vt:lpstr>bombastic</vt:lpstr>
      <vt:lpstr>capitulate</vt:lpstr>
      <vt:lpstr>deflate</vt:lpstr>
      <vt:lpstr>egregious</vt:lpstr>
      <vt:lpstr>Fitful </vt:lpstr>
      <vt:lpstr>gratuitous</vt:lpstr>
      <vt:lpstr>hierarchy</vt:lpstr>
      <vt:lpstr>Impartial </vt:lpstr>
      <vt:lpstr>lassitude</vt:lpstr>
      <vt:lpstr>meticulous</vt:lpstr>
      <vt:lpstr>opportunist</vt:lpstr>
      <vt:lpstr>partisan</vt:lpstr>
      <vt:lpstr>quixotic</vt:lpstr>
      <vt:lpstr>raze </vt:lpstr>
    </vt:vector>
  </TitlesOfParts>
  <Company>Alliance College-Ready Public Schools-MASS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</dc:title>
  <dc:creator>Kenda Haro</dc:creator>
  <cp:lastModifiedBy>Kenda Haro</cp:lastModifiedBy>
  <cp:revision>6</cp:revision>
  <dcterms:created xsi:type="dcterms:W3CDTF">2014-09-18T20:17:16Z</dcterms:created>
  <dcterms:modified xsi:type="dcterms:W3CDTF">2014-09-21T05:58:03Z</dcterms:modified>
</cp:coreProperties>
</file>