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1A4E52-879A-F14A-B9C7-256F35A6A5A0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A673EA-A5A0-264D-B7CA-74DC7D5BDA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amnestyusa.org/education/pdf/kiterunnerhigh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Khaled</a:t>
            </a:r>
            <a:r>
              <a:rPr lang="en-US" dirty="0" smtClean="0"/>
              <a:t> </a:t>
            </a:r>
            <a:r>
              <a:rPr lang="en-US" dirty="0" err="1" smtClean="0"/>
              <a:t>hosseini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Kite Runner Pt.2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 Tenets of Islam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507413" cy="5111750"/>
          </a:xfrm>
        </p:spPr>
        <p:txBody>
          <a:bodyPr/>
          <a:lstStyle/>
          <a:p>
            <a:r>
              <a:rPr lang="en-US" i="1">
                <a:latin typeface="Century Gothic" charset="0"/>
              </a:rPr>
              <a:t>Tenet</a:t>
            </a:r>
            <a:r>
              <a:rPr lang="en-US">
                <a:latin typeface="Century Gothic" charset="0"/>
              </a:rPr>
              <a:t> (n): a principle or belief, esp. one of the main principles of a religion or philosophy.</a:t>
            </a:r>
          </a:p>
          <a:p>
            <a:r>
              <a:rPr lang="en-US">
                <a:latin typeface="Century Gothic" charset="0"/>
              </a:rPr>
              <a:t>There are several tenets of Islam, but there are three mentioned early on in the book:</a:t>
            </a:r>
          </a:p>
          <a:p>
            <a:r>
              <a:rPr lang="en-US">
                <a:latin typeface="Century Gothic" charset="0"/>
              </a:rPr>
              <a:t>Zakat – charitable giving </a:t>
            </a:r>
          </a:p>
          <a:p>
            <a:r>
              <a:rPr lang="en-US">
                <a:latin typeface="Century Gothic" charset="0"/>
              </a:rPr>
              <a:t>Hadj – pilgrimage to Mecca </a:t>
            </a:r>
          </a:p>
          <a:p>
            <a:r>
              <a:rPr lang="en-US">
                <a:latin typeface="Century Gothic" charset="0"/>
              </a:rPr>
              <a:t>Namaz – five daily prayers facing Mecca</a:t>
            </a:r>
          </a:p>
        </p:txBody>
      </p:sp>
    </p:spTree>
    <p:extLst>
      <p:ext uri="{BB962C8B-B14F-4D97-AF65-F5344CB8AC3E}">
        <p14:creationId xmlns:p14="http://schemas.microsoft.com/office/powerpoint/2010/main" val="192740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Divisions of Islam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97437"/>
          </a:xfrm>
        </p:spPr>
        <p:txBody>
          <a:bodyPr/>
          <a:lstStyle/>
          <a:p>
            <a:r>
              <a:rPr lang="en-US">
                <a:latin typeface="Century Gothic" charset="0"/>
              </a:rPr>
              <a:t>Islam is divided into two denominations, Shia and Sunni. </a:t>
            </a:r>
          </a:p>
          <a:p>
            <a:r>
              <a:rPr lang="en-US">
                <a:latin typeface="Century Gothic" charset="0"/>
              </a:rPr>
              <a:t>The Pashtun (majority) are typically Sunni, and the Hazara (minority) are typically Shia.</a:t>
            </a:r>
          </a:p>
          <a:p>
            <a:r>
              <a:rPr lang="en-US">
                <a:latin typeface="Century Gothic" charset="0"/>
              </a:rPr>
              <a:t>Ethnic differences are compounded by the religious differences.</a:t>
            </a:r>
          </a:p>
        </p:txBody>
      </p:sp>
    </p:spTree>
    <p:extLst>
      <p:ext uri="{BB962C8B-B14F-4D97-AF65-F5344CB8AC3E}">
        <p14:creationId xmlns:p14="http://schemas.microsoft.com/office/powerpoint/2010/main" val="285125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Pashtun words used in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tkr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>
                <a:latin typeface="Century Gothic" charset="0"/>
              </a:rPr>
              <a:t>jan </a:t>
            </a:r>
            <a:r>
              <a:rPr lang="en-US">
                <a:latin typeface="Century Gothic" charset="0"/>
              </a:rPr>
              <a:t>– a term of endearment often used after a person’s name: Baba jan</a:t>
            </a:r>
          </a:p>
          <a:p>
            <a:r>
              <a:rPr lang="en-US" i="1">
                <a:latin typeface="Century Gothic" charset="0"/>
              </a:rPr>
              <a:t>agha </a:t>
            </a:r>
            <a:r>
              <a:rPr lang="en-US">
                <a:latin typeface="Century Gothic" charset="0"/>
              </a:rPr>
              <a:t>– leader, ruler, master, lord </a:t>
            </a:r>
          </a:p>
          <a:p>
            <a:r>
              <a:rPr lang="en-US" i="1">
                <a:latin typeface="Century Gothic" charset="0"/>
              </a:rPr>
              <a:t>sahib </a:t>
            </a:r>
            <a:r>
              <a:rPr lang="en-US">
                <a:latin typeface="Century Gothic" charset="0"/>
              </a:rPr>
              <a:t>– friend (original), lord </a:t>
            </a:r>
          </a:p>
          <a:p>
            <a:r>
              <a:rPr lang="en-US">
                <a:latin typeface="Century Gothic" charset="0"/>
              </a:rPr>
              <a:t> </a:t>
            </a:r>
            <a:r>
              <a:rPr lang="en-US" i="1">
                <a:latin typeface="Century Gothic" charset="0"/>
              </a:rPr>
              <a:t>naan </a:t>
            </a:r>
            <a:r>
              <a:rPr lang="en-US">
                <a:latin typeface="Century Gothic" charset="0"/>
              </a:rPr>
              <a:t>– bread</a:t>
            </a:r>
          </a:p>
        </p:txBody>
      </p:sp>
    </p:spTree>
    <p:extLst>
      <p:ext uri="{BB962C8B-B14F-4D97-AF65-F5344CB8AC3E}">
        <p14:creationId xmlns:p14="http://schemas.microsoft.com/office/powerpoint/2010/main" val="266000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Tkr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Main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Characters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Amir – the main character; narrator</a:t>
            </a:r>
          </a:p>
          <a:p>
            <a:r>
              <a:rPr lang="en-US">
                <a:latin typeface="Century Gothic" charset="0"/>
              </a:rPr>
              <a:t>Baba – Amir’s father; wealthy Afghani</a:t>
            </a:r>
          </a:p>
          <a:p>
            <a:r>
              <a:rPr lang="en-US">
                <a:latin typeface="Century Gothic" charset="0"/>
              </a:rPr>
              <a:t>Rahim Khan – Baba’s best friend and business partner; an uncle to Amir</a:t>
            </a:r>
          </a:p>
          <a:p>
            <a:r>
              <a:rPr lang="en-US">
                <a:latin typeface="Century Gothic" charset="0"/>
              </a:rPr>
              <a:t>Hassan – Amir’s best friend; servant </a:t>
            </a:r>
          </a:p>
          <a:p>
            <a:r>
              <a:rPr lang="en-US">
                <a:latin typeface="Century Gothic" charset="0"/>
              </a:rPr>
              <a:t>Ali – Hassan’s father</a:t>
            </a:r>
          </a:p>
        </p:txBody>
      </p:sp>
    </p:spTree>
    <p:extLst>
      <p:ext uri="{BB962C8B-B14F-4D97-AF65-F5344CB8AC3E}">
        <p14:creationId xmlns:p14="http://schemas.microsoft.com/office/powerpoint/2010/main" val="64929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400"/>
            <a:ext cx="8229600" cy="11033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Major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Themes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tkr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r>
              <a:rPr lang="en-US" sz="3000" b="1" dirty="0">
                <a:latin typeface="Century Gothic" charset="0"/>
              </a:rPr>
              <a:t>Betrayal and Redemption</a:t>
            </a:r>
            <a:r>
              <a:rPr lang="en-US" sz="3000" dirty="0">
                <a:latin typeface="Century Gothic" charset="0"/>
              </a:rPr>
              <a:t>: Betrayal, which can be considered a form of sin, is long-term and ends up being cyclical in </a:t>
            </a:r>
            <a:r>
              <a:rPr lang="en-US" sz="3000" i="1" dirty="0">
                <a:latin typeface="Century Gothic" charset="0"/>
              </a:rPr>
              <a:t>The Kite Runner.</a:t>
            </a:r>
          </a:p>
          <a:p>
            <a:r>
              <a:rPr lang="en-US" sz="3000" b="1" dirty="0">
                <a:latin typeface="Century Gothic" charset="0"/>
              </a:rPr>
              <a:t>Forgiveness: </a:t>
            </a:r>
            <a:r>
              <a:rPr lang="en-US" sz="3000" dirty="0">
                <a:latin typeface="Century Gothic" charset="0"/>
              </a:rPr>
              <a:t>What does it mean to truly forgive someone, but most importantly to forgive yourself. The idea that “God will forgive” those who ask for forgiveness</a:t>
            </a:r>
            <a:r>
              <a:rPr lang="en-US" sz="3000" dirty="0" smtClean="0">
                <a:latin typeface="Century Gothic" charset="0"/>
              </a:rPr>
              <a:t>.</a:t>
            </a:r>
            <a:endParaRPr lang="en-US" sz="30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7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Themes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Century Gothic" charset="0"/>
              </a:rPr>
              <a:t>Powerlessness</a:t>
            </a:r>
            <a:r>
              <a:rPr lang="en-US" dirty="0">
                <a:latin typeface="Century Gothic" charset="0"/>
              </a:rPr>
              <a:t> of social class, ethnicity, gender, </a:t>
            </a:r>
            <a:r>
              <a:rPr lang="en-US" dirty="0" smtClean="0">
                <a:latin typeface="Century Gothic" charset="0"/>
              </a:rPr>
              <a:t>intellectual, religious expression. </a:t>
            </a:r>
            <a:endParaRPr lang="en-US" dirty="0">
              <a:latin typeface="Century Gothic" charset="0"/>
            </a:endParaRPr>
          </a:p>
          <a:p>
            <a:r>
              <a:rPr lang="en-US" b="1" dirty="0">
                <a:latin typeface="Century Gothic" charset="0"/>
              </a:rPr>
              <a:t>Immigrant Experience in America:  </a:t>
            </a:r>
            <a:r>
              <a:rPr lang="en-US" dirty="0">
                <a:latin typeface="Century Gothic" charset="0"/>
              </a:rPr>
              <a:t>the adjustment to a new country is not just about learning a new language; it is about maintaining traditions and some semblance of your own culture </a:t>
            </a:r>
            <a:r>
              <a:rPr lang="en-US" b="1" dirty="0">
                <a:latin typeface="Century Gothic" charset="0"/>
              </a:rPr>
              <a:t>(Holding on to culture)</a:t>
            </a:r>
            <a:r>
              <a:rPr lang="en-US" dirty="0" smtClean="0">
                <a:latin typeface="Century Gothic" charset="0"/>
              </a:rPr>
              <a:t>.</a:t>
            </a:r>
          </a:p>
          <a:p>
            <a:r>
              <a:rPr lang="en-US" b="1" dirty="0" smtClean="0">
                <a:latin typeface="Century Gothic" charset="0"/>
              </a:rPr>
              <a:t>Relationship </a:t>
            </a:r>
            <a:r>
              <a:rPr lang="en-US" b="1" dirty="0">
                <a:latin typeface="Century Gothic" charset="0"/>
              </a:rPr>
              <a:t>B</a:t>
            </a:r>
            <a:r>
              <a:rPr lang="en-US" b="1" dirty="0" smtClean="0">
                <a:latin typeface="Century Gothic" charset="0"/>
              </a:rPr>
              <a:t>etween </a:t>
            </a:r>
            <a:r>
              <a:rPr lang="en-US" b="1" dirty="0">
                <a:latin typeface="Century Gothic" charset="0"/>
              </a:rPr>
              <a:t>F</a:t>
            </a:r>
            <a:r>
              <a:rPr lang="en-US" b="1" dirty="0" smtClean="0">
                <a:latin typeface="Century Gothic" charset="0"/>
              </a:rPr>
              <a:t>athers and Sons: </a:t>
            </a:r>
            <a:r>
              <a:rPr lang="en-US" dirty="0" smtClean="0">
                <a:latin typeface="Century Gothic" charset="0"/>
              </a:rPr>
              <a:t>The relationship between Fathers and Sons can be manifested in the parent and child relationship, but also in a substitute parent when you do not have your Father figure. </a:t>
            </a:r>
            <a:endParaRPr lang="en-US" b="1" dirty="0" smtClean="0">
              <a:latin typeface="Century Gothic" charset="0"/>
            </a:endParaRPr>
          </a:p>
          <a:p>
            <a:endParaRPr lang="en-US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7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</a:rPr>
              <a:t>Standing Up For What Is Right:</a:t>
            </a:r>
            <a:r>
              <a:rPr lang="en-US" dirty="0" smtClean="0"/>
              <a:t> </a:t>
            </a:r>
            <a:r>
              <a:rPr lang="en-US" dirty="0" smtClean="0"/>
              <a:t>Doing the “right” thing is subjective to your personal beliefs, society, and/or religion.  Standing up for what is right is not always the popular thing to do. </a:t>
            </a:r>
            <a:endParaRPr lang="en-US" b="1" dirty="0" smtClean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 End!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Congratulations, you survived!! ;) </a:t>
            </a:r>
          </a:p>
        </p:txBody>
      </p:sp>
    </p:spTree>
    <p:extLst>
      <p:ext uri="{BB962C8B-B14F-4D97-AF65-F5344CB8AC3E}">
        <p14:creationId xmlns:p14="http://schemas.microsoft.com/office/powerpoint/2010/main" val="6233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taliban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How does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 Taliban relate to the story?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In the beginning of </a:t>
            </a:r>
            <a:r>
              <a:rPr lang="en-US" i="1">
                <a:latin typeface="Century Gothic" charset="0"/>
              </a:rPr>
              <a:t>The Kite Runner</a:t>
            </a:r>
            <a:r>
              <a:rPr lang="en-US">
                <a:latin typeface="Century Gothic" charset="0"/>
              </a:rPr>
              <a:t>, the monarchy is still in place and the country is relatively calm. However, chaos starts to erupt as the king is overthrown by his brother.</a:t>
            </a:r>
          </a:p>
          <a:p>
            <a:r>
              <a:rPr lang="en-US">
                <a:latin typeface="Century Gothic" charset="0"/>
              </a:rPr>
              <a:t>In the second half of </a:t>
            </a:r>
            <a:r>
              <a:rPr lang="en-US" i="1">
                <a:latin typeface="Century Gothic" charset="0"/>
              </a:rPr>
              <a:t>The Kite Runner</a:t>
            </a:r>
            <a:r>
              <a:rPr lang="en-US">
                <a:latin typeface="Century Gothic" charset="0"/>
              </a:rPr>
              <a:t>, the Taliban is in power, creating a much more volatile and dangerous Afghanistan.</a:t>
            </a:r>
          </a:p>
        </p:txBody>
      </p:sp>
    </p:spTree>
    <p:extLst>
      <p:ext uri="{BB962C8B-B14F-4D97-AF65-F5344CB8AC3E}">
        <p14:creationId xmlns:p14="http://schemas.microsoft.com/office/powerpoint/2010/main" val="180833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The Taliban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en-US" dirty="0" smtClean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Predominantly Pashtun/Sunni movement – </a:t>
            </a:r>
            <a:r>
              <a:rPr lang="en-US" dirty="0" smtClean="0">
                <a:ea typeface="+mn-ea"/>
                <a:cs typeface="+mn-cs"/>
              </a:rPr>
              <a:t>struggled to gain power after Soviet Union (1989) leaves Afghanistan. 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Afghans were tired of political groups fighting for power after the Soviet power vacuum, welcomed the Taliban’s structure.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Taliban promised to restore peace and security by enforcing “sharia” (Islamic law).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Introduced Islamic punishments (punishments outlined in the Quran (holy book)).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Attention drawn to Taliban after World Trade Center attacks on September 11, 2001.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-accused of providing Osama Bin–Laden sanctuary (leader of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   Al  Qaeda movement).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The US led a “War on Terror” that drove the Taliban from power in Afghanistan after 9/11. Taliban hid in mountains and Pakistan.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86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Taliban Rules for Women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work outside the home.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participate in any activity outside the home unless accompanied by her husband or male relative.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be treated by male doctor.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study at any institutions, including schools and universities.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Must wear the long veil (burqa) which covers them from head to toe.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If found guilty of adultery, will be publically stoned to death.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laugh loudly – no stranger should hear a woman</a:t>
            </a:r>
            <a:r>
              <a:rPr lang="ja-JP" altLang="en-AU" sz="2400">
                <a:latin typeface="Arial" charset="0"/>
                <a:ea typeface="ＭＳ ゴシック" charset="0"/>
                <a:cs typeface="ＭＳ ゴシック" charset="0"/>
              </a:rPr>
              <a:t>’</a:t>
            </a:r>
            <a:r>
              <a:rPr lang="en-AU" altLang="ja-JP" sz="2400">
                <a:latin typeface="Century Gothic" charset="0"/>
              </a:rPr>
              <a:t>s voice.</a:t>
            </a:r>
          </a:p>
          <a:p>
            <a:pPr>
              <a:lnSpc>
                <a:spcPct val="80000"/>
              </a:lnSpc>
            </a:pPr>
            <a:r>
              <a:rPr lang="en-AU" sz="2400">
                <a:latin typeface="Century Gothic" charset="0"/>
              </a:rPr>
              <a:t>May not wear high heels – no man should hear a woman</a:t>
            </a:r>
            <a:r>
              <a:rPr lang="ja-JP" altLang="en-AU" sz="2400">
                <a:latin typeface="Arial" charset="0"/>
                <a:ea typeface="ＭＳ ゴシック" charset="0"/>
                <a:cs typeface="ＭＳ ゴシック" charset="0"/>
              </a:rPr>
              <a:t>’</a:t>
            </a:r>
            <a:r>
              <a:rPr lang="en-AU" altLang="ja-JP" sz="2400">
                <a:latin typeface="Century Gothic" charset="0"/>
              </a:rPr>
              <a:t>s footsteps.</a:t>
            </a:r>
            <a:endParaRPr lang="en-AU" sz="240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93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build="p"/>
      <p:bldP spid="235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Taliban Rules for Everyone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No one can listen to music.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No one can watch television, movies or videos.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No citizen can have a non-Islamic name.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Men may not shave or trim their beards.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No one may fly kites.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In any sporting event, no one may clap.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Anyone who converts from Islam to any other religion will be executed.</a:t>
            </a:r>
          </a:p>
          <a:p>
            <a:pPr>
              <a:lnSpc>
                <a:spcPct val="90000"/>
              </a:lnSpc>
            </a:pPr>
            <a:r>
              <a:rPr lang="en-AU" sz="2400">
                <a:latin typeface="Century Gothic" charset="0"/>
              </a:rPr>
              <a:t>No burying of anyone who was killed by the Taliban.  Bodies must remain in the streets as examples to other </a:t>
            </a:r>
            <a:r>
              <a:rPr lang="ja-JP" altLang="en-AU" sz="2400">
                <a:latin typeface="Arial" charset="0"/>
                <a:ea typeface="ＭＳ ゴシック" charset="0"/>
                <a:cs typeface="ＭＳ ゴシック" charset="0"/>
              </a:rPr>
              <a:t>‘</a:t>
            </a:r>
            <a:r>
              <a:rPr lang="en-AU" altLang="ja-JP" sz="2400">
                <a:latin typeface="Century Gothic" charset="0"/>
              </a:rPr>
              <a:t>wrongdoers</a:t>
            </a:r>
            <a:r>
              <a:rPr lang="ja-JP" altLang="en-AU" sz="2400">
                <a:latin typeface="Arial" charset="0"/>
                <a:ea typeface="ＭＳ ゴシック" charset="0"/>
                <a:cs typeface="ＭＳ ゴシック" charset="0"/>
              </a:rPr>
              <a:t>’</a:t>
            </a:r>
            <a:r>
              <a:rPr lang="en-AU" altLang="ja-JP" sz="2400">
                <a:latin typeface="Century Gothic" charset="0"/>
              </a:rPr>
              <a:t>.</a:t>
            </a:r>
            <a:endParaRPr lang="en-AU" sz="2400">
              <a:latin typeface="Century Gothic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27088" y="6092825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2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Source: Amnesty International USA </a:t>
            </a:r>
            <a:r>
              <a:rPr lang="en-AU" sz="1200" i="1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The Kite Runner Companion Curriculum</a:t>
            </a:r>
            <a:r>
              <a:rPr lang="en-AU" sz="12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. </a:t>
            </a:r>
            <a:r>
              <a:rPr lang="en-AU" sz="1200" dirty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  <a:hlinkClick r:id="rId2"/>
              </a:rPr>
              <a:t>http://www.amnestyusa.org/education/pdf/kiterunnerhigh.pdf</a:t>
            </a:r>
            <a:endParaRPr lang="en-AU" sz="1200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806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  <p:bldP spid="256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558ED5"/>
                </a:solidFill>
                <a:ea typeface="+mj-ea"/>
                <a:cs typeface="+mj-cs"/>
              </a:rPr>
              <a:t>Think-Pair-</a:t>
            </a:r>
            <a:r>
              <a:rPr lang="en-US" dirty="0" smtClean="0">
                <a:solidFill>
                  <a:srgbClr val="558ED5"/>
                </a:solidFill>
                <a:ea typeface="+mj-ea"/>
                <a:cs typeface="+mj-cs"/>
              </a:rPr>
              <a:t>Share for last 2 slides</a:t>
            </a:r>
            <a:endParaRPr lang="en-US" dirty="0" smtClean="0">
              <a:solidFill>
                <a:srgbClr val="558ED5"/>
              </a:solidFill>
              <a:ea typeface="+mj-ea"/>
              <a:cs typeface="+mj-cs"/>
            </a:endParaRPr>
          </a:p>
        </p:txBody>
      </p:sp>
      <p:sp>
        <p:nvSpPr>
          <p:cNvPr id="358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With your neighbor discuss the following:</a:t>
            </a:r>
          </a:p>
          <a:p>
            <a:r>
              <a:rPr lang="en-US">
                <a:latin typeface="Century Gothic" charset="0"/>
              </a:rPr>
              <a:t>1.  What are 3 rules of the Taliban for everyone.</a:t>
            </a:r>
          </a:p>
          <a:p>
            <a:r>
              <a:rPr lang="en-US">
                <a:latin typeface="Century Gothic" charset="0"/>
              </a:rPr>
              <a:t>2. What are 3 rules for women?</a:t>
            </a:r>
          </a:p>
          <a:p>
            <a:r>
              <a:rPr lang="en-US">
                <a:latin typeface="Century Gothic" charset="0"/>
              </a:rPr>
              <a:t>3. Do you think these rules are fair? Explain.</a:t>
            </a:r>
          </a:p>
          <a:p>
            <a:r>
              <a:rPr lang="en-US">
                <a:latin typeface="Century Gothic" charset="0"/>
              </a:rPr>
              <a:t>4. Would you be able to follow them?</a:t>
            </a:r>
          </a:p>
        </p:txBody>
      </p:sp>
    </p:spTree>
    <p:extLst>
      <p:ext uri="{BB962C8B-B14F-4D97-AF65-F5344CB8AC3E}">
        <p14:creationId xmlns:p14="http://schemas.microsoft.com/office/powerpoint/2010/main" val="349866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1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Islam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entury Gothic" charset="0"/>
              </a:rPr>
              <a:t>A religion based on the interpretations of God’s word by the prophet Muhammad found in the Qu’ran (sometimes spelled Koran).</a:t>
            </a:r>
          </a:p>
          <a:p>
            <a:r>
              <a:rPr lang="en-US">
                <a:latin typeface="Century Gothic" charset="0"/>
              </a:rPr>
              <a:t>Monotheistic (one God). Arabic word for God is Allah. </a:t>
            </a:r>
          </a:p>
          <a:p>
            <a:r>
              <a:rPr lang="en-US">
                <a:latin typeface="Century Gothic" charset="0"/>
              </a:rPr>
              <a:t>Jesus, Moses and Abraham are prophets. Final prophet was Muhammad. </a:t>
            </a:r>
          </a:p>
          <a:p>
            <a:r>
              <a:rPr lang="en-US">
                <a:latin typeface="Century Gothic" charset="0"/>
              </a:rPr>
              <a:t>Followers of Islam, Muslims, are devoted to daily prayer (five times a day facing Mecca, the holy city)</a:t>
            </a:r>
          </a:p>
        </p:txBody>
      </p:sp>
      <p:pic>
        <p:nvPicPr>
          <p:cNvPr id="3686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5211763"/>
            <a:ext cx="21526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49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</TotalTime>
  <Words>958</Words>
  <Application>Microsoft Macintosh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Kite Runner Pt.2</vt:lpstr>
      <vt:lpstr>The taliban</vt:lpstr>
      <vt:lpstr> How does the Taliban relate to the story? </vt:lpstr>
      <vt:lpstr>The Taliban </vt:lpstr>
      <vt:lpstr>Taliban Rules for Women</vt:lpstr>
      <vt:lpstr>Taliban Rules for Everyone</vt:lpstr>
      <vt:lpstr>Think-Pair-Share for last 2 slides</vt:lpstr>
      <vt:lpstr>Islam background</vt:lpstr>
      <vt:lpstr>Islam</vt:lpstr>
      <vt:lpstr>The Tenets of Islam </vt:lpstr>
      <vt:lpstr>Divisions of Islam </vt:lpstr>
      <vt:lpstr>Pashtun words used in tkr</vt:lpstr>
      <vt:lpstr>Tkr Main Characters </vt:lpstr>
      <vt:lpstr>Major Themes of tkr </vt:lpstr>
      <vt:lpstr>Themes Continued…</vt:lpstr>
      <vt:lpstr>Themes…</vt:lpstr>
      <vt:lpstr>The End!</vt:lpstr>
    </vt:vector>
  </TitlesOfParts>
  <Company>Alliance College-Ready Public Schools-MASS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 Runner Pt.2</dc:title>
  <dc:creator>Kenda Haro</dc:creator>
  <cp:lastModifiedBy>Kenda Haro</cp:lastModifiedBy>
  <cp:revision>1</cp:revision>
  <dcterms:created xsi:type="dcterms:W3CDTF">2014-11-19T04:16:47Z</dcterms:created>
  <dcterms:modified xsi:type="dcterms:W3CDTF">2014-11-19T04:20:41Z</dcterms:modified>
</cp:coreProperties>
</file>