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16.xml" Type="http://schemas.openxmlformats.org/officeDocument/2006/relationships/slide" Id="rId21"/><Relationship Target="presProps.xml" Type="http://schemas.openxmlformats.org/officeDocument/2006/relationships/presProps" Id="rId2"/><Relationship Target="slides/slide7.xml" Type="http://schemas.openxmlformats.org/officeDocument/2006/relationships/slide" Id="rId12"/><Relationship Target="slides/slide17.xml" Type="http://schemas.openxmlformats.org/officeDocument/2006/relationships/slide" Id="rId22"/><Relationship Target="slides/slide8.xml" Type="http://schemas.openxmlformats.org/officeDocument/2006/relationships/slide" Id="rId13"/><Relationship Target="theme/theme2.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1" name="Shape 8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4" name="Shape 134"/>
        <p:cNvGrpSpPr/>
        <p:nvPr/>
      </p:nvGrpSpPr>
      <p:grpSpPr>
        <a:xfrm>
          <a:off y="0" x="0"/>
          <a:ext cy="0" cx="0"/>
          <a:chOff y="0" x="0"/>
          <a:chExt cy="0" cx="0"/>
        </a:xfrm>
      </p:grpSpPr>
      <p:sp>
        <p:nvSpPr>
          <p:cNvPr id="135" name="Shape 13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6" name="Shape 13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0" name="Shape 140"/>
        <p:cNvGrpSpPr/>
        <p:nvPr/>
      </p:nvGrpSpPr>
      <p:grpSpPr>
        <a:xfrm>
          <a:off y="0" x="0"/>
          <a:ext cy="0" cx="0"/>
          <a:chOff y="0" x="0"/>
          <a:chExt cy="0" cx="0"/>
        </a:xfrm>
      </p:grpSpPr>
      <p:sp>
        <p:nvSpPr>
          <p:cNvPr id="141" name="Shape 14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2" name="Shape 14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6" name="Shape 146"/>
        <p:cNvGrpSpPr/>
        <p:nvPr/>
      </p:nvGrpSpPr>
      <p:grpSpPr>
        <a:xfrm>
          <a:off y="0" x="0"/>
          <a:ext cy="0" cx="0"/>
          <a:chOff y="0" x="0"/>
          <a:chExt cy="0" cx="0"/>
        </a:xfrm>
      </p:grpSpPr>
      <p:sp>
        <p:nvSpPr>
          <p:cNvPr id="147" name="Shape 14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8" name="Shape 14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2" name="Shape 152"/>
        <p:cNvGrpSpPr/>
        <p:nvPr/>
      </p:nvGrpSpPr>
      <p:grpSpPr>
        <a:xfrm>
          <a:off y="0" x="0"/>
          <a:ext cy="0" cx="0"/>
          <a:chOff y="0" x="0"/>
          <a:chExt cy="0" cx="0"/>
        </a:xfrm>
      </p:grpSpPr>
      <p:sp>
        <p:nvSpPr>
          <p:cNvPr id="153" name="Shape 15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4" name="Shape 15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8" name="Shape 158"/>
        <p:cNvGrpSpPr/>
        <p:nvPr/>
      </p:nvGrpSpPr>
      <p:grpSpPr>
        <a:xfrm>
          <a:off y="0" x="0"/>
          <a:ext cy="0" cx="0"/>
          <a:chOff y="0" x="0"/>
          <a:chExt cy="0" cx="0"/>
        </a:xfrm>
      </p:grpSpPr>
      <p:sp>
        <p:nvSpPr>
          <p:cNvPr id="159" name="Shape 15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60" name="Shape 16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3" name="Shape 163"/>
        <p:cNvGrpSpPr/>
        <p:nvPr/>
      </p:nvGrpSpPr>
      <p:grpSpPr>
        <a:xfrm>
          <a:off y="0" x="0"/>
          <a:ext cy="0" cx="0"/>
          <a:chOff y="0" x="0"/>
          <a:chExt cy="0" cx="0"/>
        </a:xfrm>
      </p:grpSpPr>
      <p:sp>
        <p:nvSpPr>
          <p:cNvPr id="164" name="Shape 16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65" name="Shape 16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8" name="Shape 168"/>
        <p:cNvGrpSpPr/>
        <p:nvPr/>
      </p:nvGrpSpPr>
      <p:grpSpPr>
        <a:xfrm>
          <a:off y="0" x="0"/>
          <a:ext cy="0" cx="0"/>
          <a:chOff y="0" x="0"/>
          <a:chExt cy="0" cx="0"/>
        </a:xfrm>
      </p:grpSpPr>
      <p:sp>
        <p:nvSpPr>
          <p:cNvPr id="169" name="Shape 16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70" name="Shape 17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3" name="Shape 173"/>
        <p:cNvGrpSpPr/>
        <p:nvPr/>
      </p:nvGrpSpPr>
      <p:grpSpPr>
        <a:xfrm>
          <a:off y="0" x="0"/>
          <a:ext cy="0" cx="0"/>
          <a:chOff y="0" x="0"/>
          <a:chExt cy="0" cx="0"/>
        </a:xfrm>
      </p:grpSpPr>
      <p:sp>
        <p:nvSpPr>
          <p:cNvPr id="174" name="Shape 17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75" name="Shape 17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7" name="Shape 8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2" name="Shape 92"/>
        <p:cNvGrpSpPr/>
        <p:nvPr/>
      </p:nvGrpSpPr>
      <p:grpSpPr>
        <a:xfrm>
          <a:off y="0" x="0"/>
          <a:ext cy="0" cx="0"/>
          <a:chOff y="0" x="0"/>
          <a:chExt cy="0" cx="0"/>
        </a:xfrm>
      </p:grpSpPr>
      <p:sp>
        <p:nvSpPr>
          <p:cNvPr id="93" name="Shape 9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4" name="Shape 9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8" name="Shape 98"/>
        <p:cNvGrpSpPr/>
        <p:nvPr/>
      </p:nvGrpSpPr>
      <p:grpSpPr>
        <a:xfrm>
          <a:off y="0" x="0"/>
          <a:ext cy="0" cx="0"/>
          <a:chOff y="0" x="0"/>
          <a:chExt cy="0" cx="0"/>
        </a:xfrm>
      </p:grpSpPr>
      <p:sp>
        <p:nvSpPr>
          <p:cNvPr id="99" name="Shape 9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0" name="Shape 10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4" name="Shape 104"/>
        <p:cNvGrpSpPr/>
        <p:nvPr/>
      </p:nvGrpSpPr>
      <p:grpSpPr>
        <a:xfrm>
          <a:off y="0" x="0"/>
          <a:ext cy="0" cx="0"/>
          <a:chOff y="0" x="0"/>
          <a:chExt cy="0" cx="0"/>
        </a:xfrm>
      </p:grpSpPr>
      <p:sp>
        <p:nvSpPr>
          <p:cNvPr id="105" name="Shape 10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6" name="Shape 10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0" name="Shape 110"/>
        <p:cNvGrpSpPr/>
        <p:nvPr/>
      </p:nvGrpSpPr>
      <p:grpSpPr>
        <a:xfrm>
          <a:off y="0" x="0"/>
          <a:ext cy="0" cx="0"/>
          <a:chOff y="0" x="0"/>
          <a:chExt cy="0" cx="0"/>
        </a:xfrm>
      </p:grpSpPr>
      <p:sp>
        <p:nvSpPr>
          <p:cNvPr id="111" name="Shape 11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2" name="Shape 11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5" name="Shape 115"/>
        <p:cNvGrpSpPr/>
        <p:nvPr/>
      </p:nvGrpSpPr>
      <p:grpSpPr>
        <a:xfrm>
          <a:off y="0" x="0"/>
          <a:ext cy="0" cx="0"/>
          <a:chOff y="0" x="0"/>
          <a:chExt cy="0" cx="0"/>
        </a:xfrm>
      </p:grpSpPr>
      <p:sp>
        <p:nvSpPr>
          <p:cNvPr id="116" name="Shape 11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7" name="Shape 11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1" name="Shape 121"/>
        <p:cNvGrpSpPr/>
        <p:nvPr/>
      </p:nvGrpSpPr>
      <p:grpSpPr>
        <a:xfrm>
          <a:off y="0" x="0"/>
          <a:ext cy="0" cx="0"/>
          <a:chOff y="0" x="0"/>
          <a:chExt cy="0" cx="0"/>
        </a:xfrm>
      </p:grpSpPr>
      <p:sp>
        <p:nvSpPr>
          <p:cNvPr id="122" name="Shape 12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3" name="Shape 12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8" name="Shape 128"/>
        <p:cNvGrpSpPr/>
        <p:nvPr/>
      </p:nvGrpSpPr>
      <p:grpSpPr>
        <a:xfrm>
          <a:off y="0" x="0"/>
          <a:ext cy="0" cx="0"/>
          <a:chOff y="0" x="0"/>
          <a:chExt cy="0" cx="0"/>
        </a:xfrm>
      </p:grpSpPr>
      <p:sp>
        <p:nvSpPr>
          <p:cNvPr id="129" name="Shape 12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0" name="Shape 13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47" name="Shape 47"/>
        <p:cNvGrpSpPr/>
        <p:nvPr/>
      </p:nvGrpSpPr>
      <p:grpSpPr>
        <a:xfrm>
          <a:off y="0" x="0"/>
          <a:ext cy="0" cx="0"/>
          <a:chOff y="0" x="0"/>
          <a:chExt cy="0" cx="0"/>
        </a:xfrm>
      </p:grpSpPr>
      <p:sp>
        <p:nvSpPr>
          <p:cNvPr id="48" name="Shape 48"/>
          <p:cNvSpPr/>
          <p:nvPr/>
        </p:nvSpPr>
        <p:spPr>
          <a:xfrm>
            <a:off y="0" x="0"/>
            <a:ext cy="3723299" cx="9144000"/>
          </a:xfrm>
          <a:prstGeom prst="rect">
            <a:avLst/>
          </a:prstGeom>
          <a:solidFill>
            <a:srgbClr val="000000"/>
          </a:solidFill>
          <a:ln>
            <a:noFill/>
          </a:ln>
        </p:spPr>
        <p:txBody>
          <a:bodyPr bIns="45700" rIns="91425" lIns="91425" tIns="45700" anchor="ctr" anchorCtr="0">
            <a:noAutofit/>
          </a:bodyPr>
          <a:lstStyle/>
          <a:p>
            <a:pPr>
              <a:spcBef>
                <a:spcPts val="0"/>
              </a:spcBef>
              <a:buNone/>
            </a:pPr>
            <a:r>
              <a:t/>
            </a:r>
            <a:endParaRPr/>
          </a:p>
        </p:txBody>
      </p:sp>
      <p:sp>
        <p:nvSpPr>
          <p:cNvPr id="49" name="Shape 49"/>
          <p:cNvSpPr txBox="1"/>
          <p:nvPr>
            <p:ph type="ctrTitle"/>
          </p:nvPr>
        </p:nvSpPr>
        <p:spPr>
          <a:xfrm>
            <a:off y="1433988" x="391160"/>
            <a:ext cy="421499" cx="8351399"/>
          </a:xfrm>
          <a:prstGeom prst="rect">
            <a:avLst/>
          </a:prstGeom>
        </p:spPr>
        <p:txBody>
          <a:bodyPr bIns="91425" rIns="91425" lIns="91425" tIns="91425" anchor="ctr" anchorCtr="0"/>
          <a:lstStyle>
            <a:lvl1pPr>
              <a:spcBef>
                <a:spcPts val="0"/>
              </a:spcBef>
              <a:buClr>
                <a:schemeClr val="lt1"/>
              </a:buClr>
              <a:buSzPct val="100000"/>
              <a:buFont typeface="Tahoma"/>
              <a:defRPr sz="3600">
                <a:solidFill>
                  <a:schemeClr val="lt1"/>
                </a:solidFill>
                <a:latin typeface="Tahoma"/>
                <a:ea typeface="Tahoma"/>
                <a:cs typeface="Tahoma"/>
                <a:sym typeface="Tahoma"/>
              </a:defRPr>
            </a:lvl1pPr>
            <a:lvl2pPr>
              <a:spcBef>
                <a:spcPts val="0"/>
              </a:spcBef>
              <a:buClr>
                <a:schemeClr val="lt1"/>
              </a:buClr>
              <a:buSzPct val="100000"/>
              <a:buFont typeface="Tahoma"/>
              <a:defRPr sz="3600">
                <a:solidFill>
                  <a:schemeClr val="lt1"/>
                </a:solidFill>
                <a:latin typeface="Tahoma"/>
                <a:ea typeface="Tahoma"/>
                <a:cs typeface="Tahoma"/>
                <a:sym typeface="Tahoma"/>
              </a:defRPr>
            </a:lvl2pPr>
            <a:lvl3pPr>
              <a:spcBef>
                <a:spcPts val="0"/>
              </a:spcBef>
              <a:buClr>
                <a:schemeClr val="lt1"/>
              </a:buClr>
              <a:buSzPct val="100000"/>
              <a:buFont typeface="Tahoma"/>
              <a:defRPr sz="3600">
                <a:solidFill>
                  <a:schemeClr val="lt1"/>
                </a:solidFill>
                <a:latin typeface="Tahoma"/>
                <a:ea typeface="Tahoma"/>
                <a:cs typeface="Tahoma"/>
                <a:sym typeface="Tahoma"/>
              </a:defRPr>
            </a:lvl3pPr>
            <a:lvl4pPr>
              <a:spcBef>
                <a:spcPts val="0"/>
              </a:spcBef>
              <a:buClr>
                <a:schemeClr val="lt1"/>
              </a:buClr>
              <a:buSzPct val="100000"/>
              <a:buFont typeface="Tahoma"/>
              <a:defRPr sz="3600">
                <a:solidFill>
                  <a:schemeClr val="lt1"/>
                </a:solidFill>
                <a:latin typeface="Tahoma"/>
                <a:ea typeface="Tahoma"/>
                <a:cs typeface="Tahoma"/>
                <a:sym typeface="Tahoma"/>
              </a:defRPr>
            </a:lvl4pPr>
            <a:lvl5pPr>
              <a:spcBef>
                <a:spcPts val="0"/>
              </a:spcBef>
              <a:buClr>
                <a:schemeClr val="lt1"/>
              </a:buClr>
              <a:buSzPct val="100000"/>
              <a:buFont typeface="Tahoma"/>
              <a:defRPr sz="3600">
                <a:solidFill>
                  <a:schemeClr val="lt1"/>
                </a:solidFill>
                <a:latin typeface="Tahoma"/>
                <a:ea typeface="Tahoma"/>
                <a:cs typeface="Tahoma"/>
                <a:sym typeface="Tahoma"/>
              </a:defRPr>
            </a:lvl5pPr>
            <a:lvl6pPr>
              <a:spcBef>
                <a:spcPts val="0"/>
              </a:spcBef>
              <a:buClr>
                <a:schemeClr val="lt1"/>
              </a:buClr>
              <a:buSzPct val="100000"/>
              <a:buFont typeface="Tahoma"/>
              <a:defRPr sz="3600">
                <a:solidFill>
                  <a:schemeClr val="lt1"/>
                </a:solidFill>
                <a:latin typeface="Tahoma"/>
                <a:ea typeface="Tahoma"/>
                <a:cs typeface="Tahoma"/>
                <a:sym typeface="Tahoma"/>
              </a:defRPr>
            </a:lvl6pPr>
            <a:lvl7pPr>
              <a:spcBef>
                <a:spcPts val="0"/>
              </a:spcBef>
              <a:buClr>
                <a:schemeClr val="lt1"/>
              </a:buClr>
              <a:buSzPct val="100000"/>
              <a:buFont typeface="Tahoma"/>
              <a:defRPr sz="3600">
                <a:solidFill>
                  <a:schemeClr val="lt1"/>
                </a:solidFill>
                <a:latin typeface="Tahoma"/>
                <a:ea typeface="Tahoma"/>
                <a:cs typeface="Tahoma"/>
                <a:sym typeface="Tahoma"/>
              </a:defRPr>
            </a:lvl7pPr>
            <a:lvl8pPr>
              <a:spcBef>
                <a:spcPts val="0"/>
              </a:spcBef>
              <a:buClr>
                <a:schemeClr val="lt1"/>
              </a:buClr>
              <a:buSzPct val="100000"/>
              <a:buFont typeface="Tahoma"/>
              <a:defRPr sz="3600">
                <a:solidFill>
                  <a:schemeClr val="lt1"/>
                </a:solidFill>
                <a:latin typeface="Tahoma"/>
                <a:ea typeface="Tahoma"/>
                <a:cs typeface="Tahoma"/>
                <a:sym typeface="Tahoma"/>
              </a:defRPr>
            </a:lvl8pPr>
            <a:lvl9pPr>
              <a:spcBef>
                <a:spcPts val="0"/>
              </a:spcBef>
              <a:buClr>
                <a:schemeClr val="lt1"/>
              </a:buClr>
              <a:buSzPct val="100000"/>
              <a:buFont typeface="Tahoma"/>
              <a:defRPr sz="3600">
                <a:solidFill>
                  <a:schemeClr val="lt1"/>
                </a:solidFill>
                <a:latin typeface="Tahoma"/>
                <a:ea typeface="Tahoma"/>
                <a:cs typeface="Tahoma"/>
                <a:sym typeface="Tahoma"/>
              </a:defRPr>
            </a:lvl9pPr>
          </a:lstStyle>
          <a:p/>
        </p:txBody>
      </p:sp>
      <p:sp>
        <p:nvSpPr>
          <p:cNvPr id="50" name="Shape 50"/>
          <p:cNvSpPr txBox="1"/>
          <p:nvPr>
            <p:ph idx="1" type="subTitle"/>
          </p:nvPr>
        </p:nvSpPr>
        <p:spPr>
          <a:xfrm>
            <a:off y="1982435" x="403761"/>
            <a:ext cy="342300" cx="8342400"/>
          </a:xfrm>
          <a:prstGeom prst="rect">
            <a:avLst/>
          </a:prstGeom>
        </p:spPr>
        <p:txBody>
          <a:bodyPr bIns="91425" rIns="91425" lIns="91425" tIns="91425" anchor="ctr" anchorCtr="0"/>
          <a:lstStyle>
            <a:lvl1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1pPr>
            <a:lvl2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2pPr>
            <a:lvl3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3pPr>
            <a:lvl4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4pPr>
            <a:lvl5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5pPr>
            <a:lvl6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6pPr>
            <a:lvl7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7pPr>
            <a:lvl8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8pPr>
            <a:lvl9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9pPr>
          </a:lstStyle>
          <a:p/>
        </p:txBody>
      </p:sp>
      <p:cxnSp>
        <p:nvCxnSpPr>
          <p:cNvPr id="51" name="Shape 51"/>
          <p:cNvCxnSpPr/>
          <p:nvPr/>
        </p:nvCxnSpPr>
        <p:spPr>
          <a:xfrm>
            <a:off y="1912668" x="2258800"/>
            <a:ext cy="10799" cx="4621799"/>
          </a:xfrm>
          <a:prstGeom prst="straightConnector1">
            <a:avLst/>
          </a:prstGeom>
          <a:noFill/>
          <a:ln w="25400" cap="rnd">
            <a:solidFill>
              <a:schemeClr val="accent2"/>
            </a:solidFill>
            <a:prstDash val="dot"/>
            <a:round/>
            <a:headEnd w="med" len="med" type="none"/>
            <a:tailEnd w="med" len="med" type="none"/>
          </a:ln>
        </p:spPr>
      </p:cxnSp>
      <p:sp>
        <p:nvSpPr>
          <p:cNvPr id="52" name="Shape 52"/>
          <p:cNvSpPr/>
          <p:nvPr/>
        </p:nvSpPr>
        <p:spPr>
          <a:xfrm>
            <a:off y="3030297" x="0"/>
            <a:ext cy="795916" cx="9143999"/>
          </a:xfrm>
          <a:custGeom>
            <a:pathLst>
              <a:path w="9144000" extrusionOk="0" h="1440573">
                <a:moveTo>
                  <a:pt y="1" x="8881"/>
                </a:moveTo>
                <a:lnTo>
                  <a:pt y="44075" x="9126239"/>
                </a:lnTo>
                <a:lnTo>
                  <a:pt y="1303180" x="9144000"/>
                </a:lnTo>
                <a:lnTo>
                  <a:pt y="1440573" x="8922142"/>
                </a:lnTo>
                <a:lnTo>
                  <a:pt y="1291790" x="8672386"/>
                </a:lnTo>
                <a:lnTo>
                  <a:pt y="1414005" x="8449199"/>
                </a:lnTo>
                <a:lnTo>
                  <a:pt y="1302417" x="8210071"/>
                </a:lnTo>
                <a:lnTo>
                  <a:pt y="1408691" x="7976257"/>
                </a:lnTo>
                <a:lnTo>
                  <a:pt y="1286476" x="7737129"/>
                </a:lnTo>
                <a:lnTo>
                  <a:pt y="1414005" x="7503314"/>
                </a:lnTo>
                <a:lnTo>
                  <a:pt y="1291790" x="7269500"/>
                </a:lnTo>
                <a:lnTo>
                  <a:pt y="1414005" x="7030372"/>
                </a:lnTo>
                <a:lnTo>
                  <a:pt y="1281162" x="6796557"/>
                </a:lnTo>
                <a:lnTo>
                  <a:pt y="1414005" x="6568057"/>
                </a:lnTo>
                <a:lnTo>
                  <a:pt y="1281163" x="6334243"/>
                </a:lnTo>
                <a:lnTo>
                  <a:pt y="1419319" x="6100428"/>
                </a:lnTo>
                <a:lnTo>
                  <a:pt y="1281163" x="5866614"/>
                </a:lnTo>
                <a:lnTo>
                  <a:pt y="1424632" x="5632800"/>
                </a:lnTo>
                <a:lnTo>
                  <a:pt y="1286476" x="5388357"/>
                </a:lnTo>
                <a:lnTo>
                  <a:pt y="1424632" x="5154543"/>
                </a:lnTo>
                <a:lnTo>
                  <a:pt y="1297104" x="4920729"/>
                </a:lnTo>
                <a:lnTo>
                  <a:pt y="1429946" x="4686914"/>
                </a:lnTo>
                <a:lnTo>
                  <a:pt y="1291790" x="4447786"/>
                </a:lnTo>
                <a:lnTo>
                  <a:pt y="1435260" x="4219286"/>
                </a:lnTo>
                <a:lnTo>
                  <a:pt y="1281163" x="3980157"/>
                </a:lnTo>
                <a:lnTo>
                  <a:pt y="1429946" x="3746343"/>
                </a:lnTo>
                <a:lnTo>
                  <a:pt y="1291790" x="3512529"/>
                </a:lnTo>
                <a:lnTo>
                  <a:pt y="1429946" x="3284028"/>
                </a:lnTo>
                <a:lnTo>
                  <a:pt y="1297104" x="3044900"/>
                </a:lnTo>
                <a:lnTo>
                  <a:pt y="1429946" x="2805772"/>
                </a:lnTo>
                <a:lnTo>
                  <a:pt y="1297104" x="2571958"/>
                </a:lnTo>
                <a:lnTo>
                  <a:pt y="1429946" x="2343457"/>
                </a:lnTo>
                <a:lnTo>
                  <a:pt y="1291790" x="2104329"/>
                </a:lnTo>
                <a:lnTo>
                  <a:pt y="1435260" x="1865201"/>
                </a:lnTo>
                <a:lnTo>
                  <a:pt y="1281163" x="1631386"/>
                </a:lnTo>
                <a:lnTo>
                  <a:pt y="1435260" x="1402886"/>
                </a:lnTo>
                <a:lnTo>
                  <a:pt y="1291790" x="1163758"/>
                </a:lnTo>
                <a:lnTo>
                  <a:pt y="1435260" x="935257"/>
                </a:lnTo>
                <a:lnTo>
                  <a:pt y="1291790" x="696129"/>
                </a:lnTo>
                <a:lnTo>
                  <a:pt y="1429946" x="457001"/>
                </a:lnTo>
                <a:lnTo>
                  <a:pt y="1291790" x="217872"/>
                </a:lnTo>
                <a:lnTo>
                  <a:pt y="1435260" x="0"/>
                </a:lnTo>
                <a:cubicBezTo>
                  <a:pt y="956840" x="2960"/>
                  <a:pt y="478421" x="5921"/>
                  <a:pt y="1" x="8881"/>
                </a:cubicBezTo>
                <a:close/>
              </a:path>
            </a:pathLst>
          </a:custGeom>
          <a:solidFill>
            <a:schemeClr val="dk2"/>
          </a:solidFill>
          <a:ln>
            <a:noFill/>
          </a:ln>
        </p:spPr>
        <p:txBody>
          <a:bodyPr bIns="45700" rIns="91425" lIns="91425" tIns="45700" anchor="ctr" anchorCtr="0">
            <a:noAutofit/>
          </a:bodyPr>
          <a:lstStyle/>
          <a:p>
            <a:pPr>
              <a:spcBef>
                <a:spcPts val="0"/>
              </a:spcBef>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53" name="Shape 53"/>
        <p:cNvGrpSpPr/>
        <p:nvPr/>
      </p:nvGrpSpPr>
      <p:grpSpPr>
        <a:xfrm>
          <a:off y="0" x="0"/>
          <a:ext cy="0" cx="0"/>
          <a:chOff y="0" x="0"/>
          <a:chExt cy="0" cx="0"/>
        </a:xfrm>
      </p:grpSpPr>
      <p:sp>
        <p:nvSpPr>
          <p:cNvPr id="54" name="Shape 54"/>
          <p:cNvSpPr/>
          <p:nvPr/>
        </p:nvSpPr>
        <p:spPr>
          <a:xfrm>
            <a:off y="0" x="0"/>
            <a:ext cy="937200" cx="9144000"/>
          </a:xfrm>
          <a:prstGeom prst="rect">
            <a:avLst/>
          </a:prstGeom>
          <a:solidFill>
            <a:srgbClr val="0C0C0C"/>
          </a:solidFill>
          <a:ln>
            <a:noFill/>
          </a:ln>
        </p:spPr>
        <p:txBody>
          <a:bodyPr bIns="45700" rIns="91425" lIns="91425" tIns="45700" anchor="ctr" anchorCtr="0">
            <a:noAutofit/>
          </a:bodyPr>
          <a:lstStyle/>
          <a:p>
            <a:pPr>
              <a:spcBef>
                <a:spcPts val="0"/>
              </a:spcBef>
              <a:buNone/>
            </a:pPr>
            <a:r>
              <a:t/>
            </a:r>
            <a:endParaRPr/>
          </a:p>
        </p:txBody>
      </p:sp>
      <p:sp>
        <p:nvSpPr>
          <p:cNvPr id="55" name="Shape 55"/>
          <p:cNvSpPr/>
          <p:nvPr/>
        </p:nvSpPr>
        <p:spPr>
          <a:xfrm>
            <a:off y="226265" x="0"/>
            <a:ext cy="795916" cx="9143999"/>
          </a:xfrm>
          <a:custGeom>
            <a:pathLst>
              <a:path w="9144000" extrusionOk="0" h="1440573">
                <a:moveTo>
                  <a:pt y="1" x="8881"/>
                </a:moveTo>
                <a:lnTo>
                  <a:pt y="44075" x="9126239"/>
                </a:lnTo>
                <a:lnTo>
                  <a:pt y="1303180" x="9144000"/>
                </a:lnTo>
                <a:lnTo>
                  <a:pt y="1440573" x="8922142"/>
                </a:lnTo>
                <a:lnTo>
                  <a:pt y="1291790" x="8672386"/>
                </a:lnTo>
                <a:lnTo>
                  <a:pt y="1414005" x="8449199"/>
                </a:lnTo>
                <a:lnTo>
                  <a:pt y="1302417" x="8210071"/>
                </a:lnTo>
                <a:lnTo>
                  <a:pt y="1408691" x="7976257"/>
                </a:lnTo>
                <a:lnTo>
                  <a:pt y="1286476" x="7737129"/>
                </a:lnTo>
                <a:lnTo>
                  <a:pt y="1414005" x="7503314"/>
                </a:lnTo>
                <a:lnTo>
                  <a:pt y="1291790" x="7269500"/>
                </a:lnTo>
                <a:lnTo>
                  <a:pt y="1414005" x="7030372"/>
                </a:lnTo>
                <a:lnTo>
                  <a:pt y="1281162" x="6796557"/>
                </a:lnTo>
                <a:lnTo>
                  <a:pt y="1414005" x="6568057"/>
                </a:lnTo>
                <a:lnTo>
                  <a:pt y="1281163" x="6334243"/>
                </a:lnTo>
                <a:lnTo>
                  <a:pt y="1419319" x="6100428"/>
                </a:lnTo>
                <a:lnTo>
                  <a:pt y="1281163" x="5866614"/>
                </a:lnTo>
                <a:lnTo>
                  <a:pt y="1424632" x="5632800"/>
                </a:lnTo>
                <a:lnTo>
                  <a:pt y="1286476" x="5388357"/>
                </a:lnTo>
                <a:lnTo>
                  <a:pt y="1424632" x="5154543"/>
                </a:lnTo>
                <a:lnTo>
                  <a:pt y="1297104" x="4920729"/>
                </a:lnTo>
                <a:lnTo>
                  <a:pt y="1429946" x="4686914"/>
                </a:lnTo>
                <a:lnTo>
                  <a:pt y="1291790" x="4447786"/>
                </a:lnTo>
                <a:lnTo>
                  <a:pt y="1435260" x="4219286"/>
                </a:lnTo>
                <a:lnTo>
                  <a:pt y="1281163" x="3980157"/>
                </a:lnTo>
                <a:lnTo>
                  <a:pt y="1429946" x="3746343"/>
                </a:lnTo>
                <a:lnTo>
                  <a:pt y="1291790" x="3512529"/>
                </a:lnTo>
                <a:lnTo>
                  <a:pt y="1429946" x="3284028"/>
                </a:lnTo>
                <a:lnTo>
                  <a:pt y="1297104" x="3044900"/>
                </a:lnTo>
                <a:lnTo>
                  <a:pt y="1429946" x="2805772"/>
                </a:lnTo>
                <a:lnTo>
                  <a:pt y="1297104" x="2571958"/>
                </a:lnTo>
                <a:lnTo>
                  <a:pt y="1429946" x="2343457"/>
                </a:lnTo>
                <a:lnTo>
                  <a:pt y="1291790" x="2104329"/>
                </a:lnTo>
                <a:lnTo>
                  <a:pt y="1435260" x="1865201"/>
                </a:lnTo>
                <a:lnTo>
                  <a:pt y="1281163" x="1631386"/>
                </a:lnTo>
                <a:lnTo>
                  <a:pt y="1435260" x="1402886"/>
                </a:lnTo>
                <a:lnTo>
                  <a:pt y="1291790" x="1163758"/>
                </a:lnTo>
                <a:lnTo>
                  <a:pt y="1435260" x="935257"/>
                </a:lnTo>
                <a:lnTo>
                  <a:pt y="1291790" x="696129"/>
                </a:lnTo>
                <a:lnTo>
                  <a:pt y="1429946" x="457001"/>
                </a:lnTo>
                <a:lnTo>
                  <a:pt y="1291790" x="217872"/>
                </a:lnTo>
                <a:lnTo>
                  <a:pt y="1435260" x="0"/>
                </a:lnTo>
                <a:cubicBezTo>
                  <a:pt y="956840" x="2960"/>
                  <a:pt y="478421" x="5921"/>
                  <a:pt y="1" x="8881"/>
                </a:cubicBezTo>
                <a:close/>
              </a:path>
            </a:pathLst>
          </a:custGeom>
          <a:solidFill>
            <a:schemeClr val="dk2"/>
          </a:solidFill>
          <a:ln>
            <a:noFill/>
          </a:ln>
        </p:spPr>
        <p:txBody>
          <a:bodyPr bIns="45700" rIns="91425" lIns="91425" tIns="45700" anchor="ctr" anchorCtr="0">
            <a:noAutofit/>
          </a:bodyPr>
          <a:lstStyle/>
          <a:p>
            <a:pPr>
              <a:spcBef>
                <a:spcPts val="0"/>
              </a:spcBef>
              <a:buNone/>
            </a:pPr>
            <a:r>
              <a:t/>
            </a:r>
            <a:endParaRPr/>
          </a:p>
        </p:txBody>
      </p:sp>
      <p:cxnSp>
        <p:nvCxnSpPr>
          <p:cNvPr id="56" name="Shape 56"/>
          <p:cNvCxnSpPr/>
          <p:nvPr/>
        </p:nvCxnSpPr>
        <p:spPr>
          <a:xfrm rot="10800000" flipH="1">
            <a:off y="783855" x="2258963"/>
            <a:ext cy="6900" cx="4602300"/>
          </a:xfrm>
          <a:prstGeom prst="straightConnector1">
            <a:avLst/>
          </a:prstGeom>
          <a:noFill/>
          <a:ln w="25400" cap="rnd">
            <a:solidFill>
              <a:schemeClr val="accent2"/>
            </a:solidFill>
            <a:prstDash val="dot"/>
            <a:round/>
            <a:headEnd w="med" len="med" type="none"/>
            <a:tailEnd w="med" len="med" type="none"/>
          </a:ln>
        </p:spPr>
      </p:cxnSp>
      <p:sp>
        <p:nvSpPr>
          <p:cNvPr id="57" name="Shape 57"/>
          <p:cNvSpPr txBox="1"/>
          <p:nvPr>
            <p:ph idx="1" type="body"/>
          </p:nvPr>
        </p:nvSpPr>
        <p:spPr>
          <a:xfrm>
            <a:off y="1200150" x="457200"/>
            <a:ext cy="3630300" cx="8229600"/>
          </a:xfrm>
          <a:prstGeom prst="rect">
            <a:avLst/>
          </a:prstGeom>
        </p:spPr>
        <p:txBody>
          <a:bodyPr bIns="91425" rIns="91425" lIns="91425" tIns="91425" anchor="t" anchorCtr="0"/>
          <a:lstStyle>
            <a:lvl1pPr>
              <a:spcBef>
                <a:spcPts val="0"/>
              </a:spcBef>
              <a:defRPr>
                <a:latin typeface="Times New Roman"/>
                <a:ea typeface="Times New Roman"/>
                <a:cs typeface="Times New Roman"/>
                <a:sym typeface="Times New Roman"/>
              </a:defRPr>
            </a:lvl1pPr>
            <a:lvl2pPr>
              <a:spcBef>
                <a:spcPts val="0"/>
              </a:spcBef>
              <a:defRPr>
                <a:latin typeface="Times New Roman"/>
                <a:ea typeface="Times New Roman"/>
                <a:cs typeface="Times New Roman"/>
                <a:sym typeface="Times New Roman"/>
              </a:defRPr>
            </a:lvl2pPr>
            <a:lvl3pPr>
              <a:spcBef>
                <a:spcPts val="0"/>
              </a:spcBef>
              <a:defRPr>
                <a:latin typeface="Times New Roman"/>
                <a:ea typeface="Times New Roman"/>
                <a:cs typeface="Times New Roman"/>
                <a:sym typeface="Times New Roman"/>
              </a:defRPr>
            </a:lvl3pPr>
            <a:lvl4pPr>
              <a:spcBef>
                <a:spcPts val="0"/>
              </a:spcBef>
              <a:defRPr>
                <a:latin typeface="Times New Roman"/>
                <a:ea typeface="Times New Roman"/>
                <a:cs typeface="Times New Roman"/>
                <a:sym typeface="Times New Roman"/>
              </a:defRPr>
            </a:lvl4pPr>
            <a:lvl5pPr>
              <a:spcBef>
                <a:spcPts val="0"/>
              </a:spcBef>
              <a:defRPr>
                <a:latin typeface="Times New Roman"/>
                <a:ea typeface="Times New Roman"/>
                <a:cs typeface="Times New Roman"/>
                <a:sym typeface="Times New Roman"/>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58" name="Shape 58"/>
          <p:cNvSpPr txBox="1"/>
          <p:nvPr>
            <p:ph type="title"/>
          </p:nvPr>
        </p:nvSpPr>
        <p:spPr>
          <a:xfrm>
            <a:off y="13321" x="457200"/>
            <a:ext cy="857400" cx="8229600"/>
          </a:xfrm>
          <a:prstGeom prst="rect">
            <a:avLst/>
          </a:prstGeom>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59" name="Shape 59"/>
        <p:cNvGrpSpPr/>
        <p:nvPr/>
      </p:nvGrpSpPr>
      <p:grpSpPr>
        <a:xfrm>
          <a:off y="0" x="0"/>
          <a:ext cy="0" cx="0"/>
          <a:chOff y="0" x="0"/>
          <a:chExt cy="0" cx="0"/>
        </a:xfrm>
      </p:grpSpPr>
      <p:sp>
        <p:nvSpPr>
          <p:cNvPr id="60" name="Shape 60"/>
          <p:cNvSpPr/>
          <p:nvPr/>
        </p:nvSpPr>
        <p:spPr>
          <a:xfrm>
            <a:off y="0" x="0"/>
            <a:ext cy="4708799" cx="4456799"/>
          </a:xfrm>
          <a:prstGeom prst="rect">
            <a:avLst/>
          </a:prstGeom>
          <a:solidFill>
            <a:srgbClr val="000000"/>
          </a:solidFill>
          <a:ln>
            <a:noFill/>
          </a:ln>
        </p:spPr>
        <p:txBody>
          <a:bodyPr bIns="45700" rIns="91425" lIns="91425" tIns="45700" anchor="ctr" anchorCtr="0">
            <a:noAutofit/>
          </a:bodyPr>
          <a:lstStyle/>
          <a:p>
            <a:pPr>
              <a:spcBef>
                <a:spcPts val="0"/>
              </a:spcBef>
              <a:buNone/>
            </a:pPr>
            <a:r>
              <a:t/>
            </a:r>
            <a:endParaRPr/>
          </a:p>
        </p:txBody>
      </p:sp>
      <p:sp>
        <p:nvSpPr>
          <p:cNvPr id="61" name="Shape 61"/>
          <p:cNvSpPr/>
          <p:nvPr/>
        </p:nvSpPr>
        <p:spPr>
          <a:xfrm flipH="1">
            <a:off y="3759780" x="3434"/>
            <a:ext cy="1033097" cx="4453249"/>
          </a:xfrm>
          <a:custGeom>
            <a:pathLst>
              <a:path w="4453250" extrusionOk="0" h="1869860">
                <a:moveTo>
                  <a:pt y="1726390" x="4447791"/>
                </a:moveTo>
                <a:lnTo>
                  <a:pt y="1869860" x="4219291"/>
                </a:lnTo>
                <a:lnTo>
                  <a:pt y="1715763" x="3980162"/>
                </a:lnTo>
                <a:lnTo>
                  <a:pt y="1864546" x="3746348"/>
                </a:lnTo>
                <a:lnTo>
                  <a:pt y="1726390" x="3512534"/>
                </a:lnTo>
                <a:lnTo>
                  <a:pt y="1864546" x="3284033"/>
                </a:lnTo>
                <a:lnTo>
                  <a:pt y="1731704" x="3044905"/>
                </a:lnTo>
                <a:lnTo>
                  <a:pt y="1864546" x="2805777"/>
                </a:lnTo>
                <a:lnTo>
                  <a:pt y="1731704" x="2571963"/>
                </a:lnTo>
                <a:lnTo>
                  <a:pt y="1864546" x="2343462"/>
                </a:lnTo>
                <a:lnTo>
                  <a:pt y="1726390" x="2104334"/>
                </a:lnTo>
                <a:lnTo>
                  <a:pt y="1869860" x="1865206"/>
                </a:lnTo>
                <a:lnTo>
                  <a:pt y="1715763" x="1631391"/>
                </a:lnTo>
                <a:lnTo>
                  <a:pt y="1869860" x="1402891"/>
                </a:lnTo>
                <a:lnTo>
                  <a:pt y="1726390" x="1163763"/>
                </a:lnTo>
                <a:lnTo>
                  <a:pt y="1869860" x="935262"/>
                </a:lnTo>
                <a:lnTo>
                  <a:pt y="1726390" x="696134"/>
                </a:lnTo>
                <a:lnTo>
                  <a:pt y="1864546" x="457006"/>
                </a:lnTo>
                <a:lnTo>
                  <a:pt y="1726390" x="217877"/>
                </a:lnTo>
                <a:lnTo>
                  <a:pt y="1869860" x="5"/>
                </a:lnTo>
                <a:cubicBezTo>
                  <a:pt y="1246574" x="3"/>
                  <a:pt y="623287" x="2"/>
                  <a:pt y="1" x="0"/>
                </a:cubicBezTo>
                <a:lnTo>
                  <a:pt y="0" x="4453250"/>
                </a:lnTo>
              </a:path>
            </a:pathLst>
          </a:custGeom>
          <a:solidFill>
            <a:schemeClr val="dk2"/>
          </a:solidFill>
          <a:ln>
            <a:noFill/>
          </a:ln>
        </p:spPr>
        <p:txBody>
          <a:bodyPr bIns="45700" rIns="91425" lIns="91425" tIns="45700" anchor="ctr" anchorCtr="0">
            <a:noAutofit/>
          </a:bodyPr>
          <a:lstStyle/>
          <a:p>
            <a:pPr>
              <a:spcBef>
                <a:spcPts val="0"/>
              </a:spcBef>
              <a:buNone/>
            </a:pPr>
            <a:r>
              <a:t/>
            </a:r>
            <a:endParaRPr/>
          </a:p>
        </p:txBody>
      </p:sp>
      <p:cxnSp>
        <p:nvCxnSpPr>
          <p:cNvPr id="62" name="Shape 62"/>
          <p:cNvCxnSpPr/>
          <p:nvPr/>
        </p:nvCxnSpPr>
        <p:spPr>
          <a:xfrm>
            <a:off y="744077" x="409699"/>
            <a:ext cy="0" cx="3660000"/>
          </a:xfrm>
          <a:prstGeom prst="straightConnector1">
            <a:avLst/>
          </a:prstGeom>
          <a:noFill/>
          <a:ln w="25400" cap="rnd">
            <a:solidFill>
              <a:schemeClr val="accent2"/>
            </a:solidFill>
            <a:prstDash val="dot"/>
            <a:round/>
            <a:headEnd w="med" len="med" type="none"/>
            <a:tailEnd w="med" len="med" type="none"/>
          </a:ln>
        </p:spPr>
      </p:cxnSp>
      <p:sp>
        <p:nvSpPr>
          <p:cNvPr id="63" name="Shape 63"/>
          <p:cNvSpPr txBox="1"/>
          <p:nvPr>
            <p:ph idx="1" type="body"/>
          </p:nvPr>
        </p:nvSpPr>
        <p:spPr>
          <a:xfrm>
            <a:off y="1200150" x="457200"/>
            <a:ext cy="3630300" cx="3550799"/>
          </a:xfrm>
          <a:prstGeom prst="rect">
            <a:avLst/>
          </a:prstGeom>
        </p:spPr>
        <p:txBody>
          <a:bodyPr bIns="91425" rIns="91425" lIns="91425" tIns="91425" anchor="t" anchorCtr="0"/>
          <a:lstStyle>
            <a:lvl1pPr>
              <a:spcBef>
                <a:spcPts val="0"/>
              </a:spcBef>
              <a:defRPr>
                <a:solidFill>
                  <a:schemeClr val="lt1"/>
                </a:solidFill>
                <a:latin typeface="Times New Roman"/>
                <a:ea typeface="Times New Roman"/>
                <a:cs typeface="Times New Roman"/>
                <a:sym typeface="Times New Roman"/>
              </a:defRPr>
            </a:lvl1pPr>
            <a:lvl2pPr>
              <a:spcBef>
                <a:spcPts val="0"/>
              </a:spcBef>
              <a:defRPr>
                <a:solidFill>
                  <a:schemeClr val="lt1"/>
                </a:solidFill>
                <a:latin typeface="Times New Roman"/>
                <a:ea typeface="Times New Roman"/>
                <a:cs typeface="Times New Roman"/>
                <a:sym typeface="Times New Roman"/>
              </a:defRPr>
            </a:lvl2pPr>
            <a:lvl3pPr>
              <a:spcBef>
                <a:spcPts val="0"/>
              </a:spcBef>
              <a:defRPr>
                <a:solidFill>
                  <a:schemeClr val="lt1"/>
                </a:solidFill>
                <a:latin typeface="Times New Roman"/>
                <a:ea typeface="Times New Roman"/>
                <a:cs typeface="Times New Roman"/>
                <a:sym typeface="Times New Roman"/>
              </a:defRPr>
            </a:lvl3pPr>
            <a:lvl4pPr>
              <a:spcBef>
                <a:spcPts val="0"/>
              </a:spcBef>
              <a:defRPr>
                <a:solidFill>
                  <a:schemeClr val="lt1"/>
                </a:solidFill>
                <a:latin typeface="Times New Roman"/>
                <a:ea typeface="Times New Roman"/>
                <a:cs typeface="Times New Roman"/>
                <a:sym typeface="Times New Roman"/>
              </a:defRPr>
            </a:lvl4pPr>
            <a:lvl5pPr>
              <a:spcBef>
                <a:spcPts val="0"/>
              </a:spcBef>
              <a:defRPr>
                <a:solidFill>
                  <a:schemeClr val="lt1"/>
                </a:solidFill>
                <a:latin typeface="Times New Roman"/>
                <a:ea typeface="Times New Roman"/>
                <a:cs typeface="Times New Roman"/>
                <a:sym typeface="Times New Roman"/>
              </a:defRPr>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
        <p:nvSpPr>
          <p:cNvPr id="64" name="Shape 64"/>
          <p:cNvSpPr txBox="1"/>
          <p:nvPr>
            <p:ph type="title"/>
          </p:nvPr>
        </p:nvSpPr>
        <p:spPr>
          <a:xfrm>
            <a:off y="13321" x="457200"/>
            <a:ext cy="857400" cx="3550799"/>
          </a:xfrm>
          <a:prstGeom prst="rect">
            <a:avLst/>
          </a:prstGeom>
        </p:spPr>
        <p:txBody>
          <a:bodyPr bIns="91425" rIns="91425" lIns="91425" tIns="91425" anchor="ctr" anchorCtr="0"/>
          <a:lstStyle>
            <a:lvl1pPr>
              <a:spcBef>
                <a:spcPts val="0"/>
              </a:spcBef>
              <a:defRPr sz="2400"/>
            </a:lvl1pPr>
            <a:lvl2pPr>
              <a:spcBef>
                <a:spcPts val="0"/>
              </a:spcBef>
              <a:defRPr sz="2400"/>
            </a:lvl2pPr>
            <a:lvl3pPr>
              <a:spcBef>
                <a:spcPts val="0"/>
              </a:spcBef>
              <a:defRPr sz="2400"/>
            </a:lvl3pPr>
            <a:lvl4pPr>
              <a:spcBef>
                <a:spcPts val="0"/>
              </a:spcBef>
              <a:defRPr sz="2400"/>
            </a:lvl4pPr>
            <a:lvl5pPr>
              <a:spcBef>
                <a:spcPts val="0"/>
              </a:spcBef>
              <a:defRPr sz="2400"/>
            </a:lvl5pPr>
            <a:lvl6pPr>
              <a:spcBef>
                <a:spcPts val="0"/>
              </a:spcBef>
              <a:defRPr sz="2400"/>
            </a:lvl6pPr>
            <a:lvl7pPr>
              <a:spcBef>
                <a:spcPts val="0"/>
              </a:spcBef>
              <a:defRPr sz="2400"/>
            </a:lvl7pPr>
            <a:lvl8pPr>
              <a:spcBef>
                <a:spcPts val="0"/>
              </a:spcBef>
              <a:defRPr sz="2400"/>
            </a:lvl8pPr>
            <a:lvl9pPr>
              <a:spcBef>
                <a:spcPts val="0"/>
              </a:spcBef>
              <a:defRPr sz="2400"/>
            </a:lvl9pPr>
          </a:lstStyle>
          <a:p/>
        </p:txBody>
      </p:sp>
      <p:sp>
        <p:nvSpPr>
          <p:cNvPr id="65" name="Shape 65"/>
          <p:cNvSpPr txBox="1"/>
          <p:nvPr>
            <p:ph idx="2" type="body"/>
          </p:nvPr>
        </p:nvSpPr>
        <p:spPr>
          <a:xfrm>
            <a:off y="1200150" x="5021123"/>
            <a:ext cy="3630300" cx="3550799"/>
          </a:xfrm>
          <a:prstGeom prst="rect">
            <a:avLst/>
          </a:prstGeom>
        </p:spPr>
        <p:txBody>
          <a:bodyPr bIns="91425" rIns="91425" lIns="91425" tIns="91425" anchor="t" anchorCtr="0"/>
          <a:lstStyle>
            <a:lvl1pPr>
              <a:spcBef>
                <a:spcPts val="0"/>
              </a:spcBef>
              <a:defRPr>
                <a:latin typeface="Times New Roman"/>
                <a:ea typeface="Times New Roman"/>
                <a:cs typeface="Times New Roman"/>
                <a:sym typeface="Times New Roman"/>
              </a:defRPr>
            </a:lvl1pPr>
            <a:lvl2pPr>
              <a:spcBef>
                <a:spcPts val="0"/>
              </a:spcBef>
              <a:defRPr>
                <a:latin typeface="Times New Roman"/>
                <a:ea typeface="Times New Roman"/>
                <a:cs typeface="Times New Roman"/>
                <a:sym typeface="Times New Roman"/>
              </a:defRPr>
            </a:lvl2pPr>
            <a:lvl3pPr>
              <a:spcBef>
                <a:spcPts val="0"/>
              </a:spcBef>
              <a:defRPr>
                <a:latin typeface="Times New Roman"/>
                <a:ea typeface="Times New Roman"/>
                <a:cs typeface="Times New Roman"/>
                <a:sym typeface="Times New Roman"/>
              </a:defRPr>
            </a:lvl3pPr>
            <a:lvl4pPr>
              <a:spcBef>
                <a:spcPts val="0"/>
              </a:spcBef>
              <a:defRPr>
                <a:latin typeface="Times New Roman"/>
                <a:ea typeface="Times New Roman"/>
                <a:cs typeface="Times New Roman"/>
                <a:sym typeface="Times New Roman"/>
              </a:defRPr>
            </a:lvl4pPr>
            <a:lvl5pPr>
              <a:spcBef>
                <a:spcPts val="0"/>
              </a:spcBef>
              <a:defRPr>
                <a:latin typeface="Times New Roman"/>
                <a:ea typeface="Times New Roman"/>
                <a:cs typeface="Times New Roman"/>
                <a:sym typeface="Times New Roman"/>
              </a:defRPr>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6" name="Shape 66"/>
        <p:cNvGrpSpPr/>
        <p:nvPr/>
      </p:nvGrpSpPr>
      <p:grpSpPr>
        <a:xfrm>
          <a:off y="0" x="0"/>
          <a:ext cy="0" cx="0"/>
          <a:chOff y="0" x="0"/>
          <a:chExt cy="0" cx="0"/>
        </a:xfrm>
      </p:grpSpPr>
      <p:sp>
        <p:nvSpPr>
          <p:cNvPr id="67" name="Shape 67"/>
          <p:cNvSpPr/>
          <p:nvPr/>
        </p:nvSpPr>
        <p:spPr>
          <a:xfrm>
            <a:off y="0" x="0"/>
            <a:ext cy="937200" cx="9144000"/>
          </a:xfrm>
          <a:prstGeom prst="rect">
            <a:avLst/>
          </a:prstGeom>
          <a:solidFill>
            <a:srgbClr val="000000"/>
          </a:solidFill>
          <a:ln>
            <a:noFill/>
          </a:ln>
        </p:spPr>
        <p:txBody>
          <a:bodyPr bIns="45700" rIns="91425" lIns="91425" tIns="45700" anchor="ctr" anchorCtr="0">
            <a:noAutofit/>
          </a:bodyPr>
          <a:lstStyle/>
          <a:p>
            <a:pPr>
              <a:spcBef>
                <a:spcPts val="0"/>
              </a:spcBef>
              <a:buNone/>
            </a:pPr>
            <a:r>
              <a:t/>
            </a:r>
            <a:endParaRPr/>
          </a:p>
        </p:txBody>
      </p:sp>
      <p:sp>
        <p:nvSpPr>
          <p:cNvPr id="68" name="Shape 68"/>
          <p:cNvSpPr/>
          <p:nvPr/>
        </p:nvSpPr>
        <p:spPr>
          <a:xfrm>
            <a:off y="226265" x="0"/>
            <a:ext cy="795916" cx="9143999"/>
          </a:xfrm>
          <a:custGeom>
            <a:pathLst>
              <a:path w="9144000" extrusionOk="0" h="1440573">
                <a:moveTo>
                  <a:pt y="1" x="8881"/>
                </a:moveTo>
                <a:lnTo>
                  <a:pt y="44075" x="9126239"/>
                </a:lnTo>
                <a:lnTo>
                  <a:pt y="1303180" x="9144000"/>
                </a:lnTo>
                <a:lnTo>
                  <a:pt y="1440573" x="8922142"/>
                </a:lnTo>
                <a:lnTo>
                  <a:pt y="1291790" x="8672386"/>
                </a:lnTo>
                <a:lnTo>
                  <a:pt y="1414005" x="8449199"/>
                </a:lnTo>
                <a:lnTo>
                  <a:pt y="1302417" x="8210071"/>
                </a:lnTo>
                <a:lnTo>
                  <a:pt y="1408691" x="7976257"/>
                </a:lnTo>
                <a:lnTo>
                  <a:pt y="1286476" x="7737129"/>
                </a:lnTo>
                <a:lnTo>
                  <a:pt y="1414005" x="7503314"/>
                </a:lnTo>
                <a:lnTo>
                  <a:pt y="1291790" x="7269500"/>
                </a:lnTo>
                <a:lnTo>
                  <a:pt y="1414005" x="7030372"/>
                </a:lnTo>
                <a:lnTo>
                  <a:pt y="1281162" x="6796557"/>
                </a:lnTo>
                <a:lnTo>
                  <a:pt y="1414005" x="6568057"/>
                </a:lnTo>
                <a:lnTo>
                  <a:pt y="1281163" x="6334243"/>
                </a:lnTo>
                <a:lnTo>
                  <a:pt y="1419319" x="6100428"/>
                </a:lnTo>
                <a:lnTo>
                  <a:pt y="1281163" x="5866614"/>
                </a:lnTo>
                <a:lnTo>
                  <a:pt y="1424632" x="5632800"/>
                </a:lnTo>
                <a:lnTo>
                  <a:pt y="1286476" x="5388357"/>
                </a:lnTo>
                <a:lnTo>
                  <a:pt y="1424632" x="5154543"/>
                </a:lnTo>
                <a:lnTo>
                  <a:pt y="1297104" x="4920729"/>
                </a:lnTo>
                <a:lnTo>
                  <a:pt y="1429946" x="4686914"/>
                </a:lnTo>
                <a:lnTo>
                  <a:pt y="1291790" x="4447786"/>
                </a:lnTo>
                <a:lnTo>
                  <a:pt y="1435260" x="4219286"/>
                </a:lnTo>
                <a:lnTo>
                  <a:pt y="1281163" x="3980157"/>
                </a:lnTo>
                <a:lnTo>
                  <a:pt y="1429946" x="3746343"/>
                </a:lnTo>
                <a:lnTo>
                  <a:pt y="1291790" x="3512529"/>
                </a:lnTo>
                <a:lnTo>
                  <a:pt y="1429946" x="3284028"/>
                </a:lnTo>
                <a:lnTo>
                  <a:pt y="1297104" x="3044900"/>
                </a:lnTo>
                <a:lnTo>
                  <a:pt y="1429946" x="2805772"/>
                </a:lnTo>
                <a:lnTo>
                  <a:pt y="1297104" x="2571958"/>
                </a:lnTo>
                <a:lnTo>
                  <a:pt y="1429946" x="2343457"/>
                </a:lnTo>
                <a:lnTo>
                  <a:pt y="1291790" x="2104329"/>
                </a:lnTo>
                <a:lnTo>
                  <a:pt y="1435260" x="1865201"/>
                </a:lnTo>
                <a:lnTo>
                  <a:pt y="1281163" x="1631386"/>
                </a:lnTo>
                <a:lnTo>
                  <a:pt y="1435260" x="1402886"/>
                </a:lnTo>
                <a:lnTo>
                  <a:pt y="1291790" x="1163758"/>
                </a:lnTo>
                <a:lnTo>
                  <a:pt y="1435260" x="935257"/>
                </a:lnTo>
                <a:lnTo>
                  <a:pt y="1291790" x="696129"/>
                </a:lnTo>
                <a:lnTo>
                  <a:pt y="1429946" x="457001"/>
                </a:lnTo>
                <a:lnTo>
                  <a:pt y="1291790" x="217872"/>
                </a:lnTo>
                <a:lnTo>
                  <a:pt y="1435260" x="0"/>
                </a:lnTo>
                <a:cubicBezTo>
                  <a:pt y="956840" x="2960"/>
                  <a:pt y="478421" x="5921"/>
                  <a:pt y="1" x="8881"/>
                </a:cubicBezTo>
                <a:close/>
              </a:path>
            </a:pathLst>
          </a:custGeom>
          <a:solidFill>
            <a:schemeClr val="dk2"/>
          </a:solidFill>
          <a:ln>
            <a:noFill/>
          </a:ln>
        </p:spPr>
        <p:txBody>
          <a:bodyPr bIns="45700" rIns="91425" lIns="91425" tIns="45700" anchor="ctr" anchorCtr="0">
            <a:noAutofit/>
          </a:bodyPr>
          <a:lstStyle/>
          <a:p>
            <a:pPr>
              <a:spcBef>
                <a:spcPts val="0"/>
              </a:spcBef>
              <a:buNone/>
            </a:pPr>
            <a:r>
              <a:t/>
            </a:r>
            <a:endParaRPr/>
          </a:p>
        </p:txBody>
      </p:sp>
      <p:cxnSp>
        <p:nvCxnSpPr>
          <p:cNvPr id="69" name="Shape 69"/>
          <p:cNvCxnSpPr/>
          <p:nvPr/>
        </p:nvCxnSpPr>
        <p:spPr>
          <a:xfrm rot="10800000" flipH="1">
            <a:off y="783855" x="2258963"/>
            <a:ext cy="6900" cx="4602300"/>
          </a:xfrm>
          <a:prstGeom prst="straightConnector1">
            <a:avLst/>
          </a:prstGeom>
          <a:noFill/>
          <a:ln w="25400" cap="rnd">
            <a:solidFill>
              <a:schemeClr val="accent2"/>
            </a:solidFill>
            <a:prstDash val="dot"/>
            <a:round/>
            <a:headEnd w="med" len="med" type="none"/>
            <a:tailEnd w="med" len="med" type="none"/>
          </a:ln>
        </p:spPr>
      </p:cxnSp>
      <p:sp>
        <p:nvSpPr>
          <p:cNvPr id="70" name="Shape 70"/>
          <p:cNvSpPr txBox="1"/>
          <p:nvPr>
            <p:ph type="title"/>
          </p:nvPr>
        </p:nvSpPr>
        <p:spPr>
          <a:xfrm>
            <a:off y="13321" x="457200"/>
            <a:ext cy="857400" cx="8229600"/>
          </a:xfrm>
          <a:prstGeom prst="rect">
            <a:avLst/>
          </a:prstGeom>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71" name="Shape 71"/>
        <p:cNvGrpSpPr/>
        <p:nvPr/>
      </p:nvGrpSpPr>
      <p:grpSpPr>
        <a:xfrm>
          <a:off y="0" x="0"/>
          <a:ext cy="0" cx="0"/>
          <a:chOff y="0" x="0"/>
          <a:chExt cy="0" cx="0"/>
        </a:xfrm>
      </p:grpSpPr>
      <p:sp>
        <p:nvSpPr>
          <p:cNvPr id="72" name="Shape 72"/>
          <p:cNvSpPr/>
          <p:nvPr/>
        </p:nvSpPr>
        <p:spPr>
          <a:xfrm rot="10800000">
            <a:off y="4110402" x="-5937"/>
            <a:ext cy="1033097" cx="4453249"/>
          </a:xfrm>
          <a:custGeom>
            <a:pathLst>
              <a:path w="4453250" extrusionOk="0" h="1869860">
                <a:moveTo>
                  <a:pt y="1726390" x="4447791"/>
                </a:moveTo>
                <a:lnTo>
                  <a:pt y="1869860" x="4219291"/>
                </a:lnTo>
                <a:lnTo>
                  <a:pt y="1715763" x="3980162"/>
                </a:lnTo>
                <a:lnTo>
                  <a:pt y="1864546" x="3746348"/>
                </a:lnTo>
                <a:lnTo>
                  <a:pt y="1726390" x="3512534"/>
                </a:lnTo>
                <a:lnTo>
                  <a:pt y="1864546" x="3284033"/>
                </a:lnTo>
                <a:lnTo>
                  <a:pt y="1731704" x="3044905"/>
                </a:lnTo>
                <a:lnTo>
                  <a:pt y="1864546" x="2805777"/>
                </a:lnTo>
                <a:lnTo>
                  <a:pt y="1731704" x="2571963"/>
                </a:lnTo>
                <a:lnTo>
                  <a:pt y="1864546" x="2343462"/>
                </a:lnTo>
                <a:lnTo>
                  <a:pt y="1726390" x="2104334"/>
                </a:lnTo>
                <a:lnTo>
                  <a:pt y="1869860" x="1865206"/>
                </a:lnTo>
                <a:lnTo>
                  <a:pt y="1715763" x="1631391"/>
                </a:lnTo>
                <a:lnTo>
                  <a:pt y="1869860" x="1402891"/>
                </a:lnTo>
                <a:lnTo>
                  <a:pt y="1726390" x="1163763"/>
                </a:lnTo>
                <a:lnTo>
                  <a:pt y="1869860" x="935262"/>
                </a:lnTo>
                <a:lnTo>
                  <a:pt y="1726390" x="696134"/>
                </a:lnTo>
                <a:lnTo>
                  <a:pt y="1864546" x="457006"/>
                </a:lnTo>
                <a:lnTo>
                  <a:pt y="1726390" x="217877"/>
                </a:lnTo>
                <a:lnTo>
                  <a:pt y="1869860" x="5"/>
                </a:lnTo>
                <a:cubicBezTo>
                  <a:pt y="1246574" x="3"/>
                  <a:pt y="623287" x="2"/>
                  <a:pt y="1" x="0"/>
                </a:cubicBezTo>
                <a:lnTo>
                  <a:pt y="0" x="4453250"/>
                </a:lnTo>
              </a:path>
            </a:pathLst>
          </a:custGeom>
          <a:solidFill>
            <a:schemeClr val="dk2"/>
          </a:solidFill>
          <a:ln>
            <a:noFill/>
          </a:ln>
        </p:spPr>
        <p:txBody>
          <a:bodyPr bIns="45700" rIns="91425" lIns="91425" tIns="45700" anchor="ctr" anchorCtr="0">
            <a:noAutofit/>
          </a:bodyPr>
          <a:lstStyle/>
          <a:p>
            <a:pPr>
              <a:spcBef>
                <a:spcPts val="0"/>
              </a:spcBef>
              <a:buNone/>
            </a:pPr>
            <a:r>
              <a:t/>
            </a:r>
            <a:endParaRPr/>
          </a:p>
        </p:txBody>
      </p:sp>
      <p:cxnSp>
        <p:nvCxnSpPr>
          <p:cNvPr id="73" name="Shape 73"/>
          <p:cNvCxnSpPr/>
          <p:nvPr/>
        </p:nvCxnSpPr>
        <p:spPr>
          <a:xfrm>
            <a:off y="4409677" x="388492"/>
            <a:ext cy="3600" cx="3708599"/>
          </a:xfrm>
          <a:prstGeom prst="straightConnector1">
            <a:avLst/>
          </a:prstGeom>
          <a:noFill/>
          <a:ln w="25400" cap="rnd">
            <a:solidFill>
              <a:schemeClr val="accent2"/>
            </a:solidFill>
            <a:prstDash val="dot"/>
            <a:round/>
            <a:headEnd w="med" len="med" type="none"/>
            <a:tailEnd w="med" len="med" type="none"/>
          </a:ln>
        </p:spPr>
      </p:cxnSp>
      <p:sp>
        <p:nvSpPr>
          <p:cNvPr id="74" name="Shape 74"/>
          <p:cNvSpPr txBox="1"/>
          <p:nvPr>
            <p:ph idx="1" type="body"/>
          </p:nvPr>
        </p:nvSpPr>
        <p:spPr>
          <a:xfrm>
            <a:off y="4493760" x="388492"/>
            <a:ext cy="387599" cx="3644400"/>
          </a:xfrm>
          <a:prstGeom prst="rect">
            <a:avLst/>
          </a:prstGeom>
        </p:spPr>
        <p:txBody>
          <a:bodyPr bIns="91425" rIns="91425" lIns="91425" tIns="91425" anchor="t" anchorCtr="0"/>
          <a:lstStyle>
            <a:lvl1pPr>
              <a:spcBef>
                <a:spcPts val="0"/>
              </a:spcBef>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5" name="Shape 75"/>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grpSp>
        <p:nvGrpSpPr>
          <p:cNvPr id="5" name="Shape 5"/>
          <p:cNvGrpSpPr/>
          <p:nvPr/>
        </p:nvGrpSpPr>
        <p:grpSpPr>
          <a:xfrm>
            <a:off y="6209" x="0"/>
            <a:ext cy="5137200" cx="9144067"/>
            <a:chOff y="14677" x="0"/>
            <a:chExt cy="6849600" cx="9144067"/>
          </a:xfrm>
        </p:grpSpPr>
        <p:sp>
          <p:nvSpPr>
            <p:cNvPr id="6" name="Shape 6"/>
            <p:cNvSpPr/>
            <p:nvPr/>
          </p:nvSpPr>
          <p:spPr>
            <a:xfrm>
              <a:off y="14677" x="0"/>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7" name="Shape 7"/>
            <p:cNvSpPr/>
            <p:nvPr/>
          </p:nvSpPr>
          <p:spPr>
            <a:xfrm>
              <a:off y="14677" x="234838"/>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8" name="Shape 8"/>
            <p:cNvSpPr/>
            <p:nvPr/>
          </p:nvSpPr>
          <p:spPr>
            <a:xfrm>
              <a:off y="14677" x="469677"/>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9" name="Shape 9"/>
            <p:cNvSpPr/>
            <p:nvPr/>
          </p:nvSpPr>
          <p:spPr>
            <a:xfrm>
              <a:off y="14677" x="704516"/>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0" name="Shape 10"/>
            <p:cNvSpPr/>
            <p:nvPr/>
          </p:nvSpPr>
          <p:spPr>
            <a:xfrm>
              <a:off y="14677" x="939355"/>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1" name="Shape 11"/>
            <p:cNvSpPr/>
            <p:nvPr/>
          </p:nvSpPr>
          <p:spPr>
            <a:xfrm>
              <a:off y="14677" x="1174195"/>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2" name="Shape 12"/>
            <p:cNvSpPr/>
            <p:nvPr/>
          </p:nvSpPr>
          <p:spPr>
            <a:xfrm>
              <a:off y="14677" x="1409033"/>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3" name="Shape 13"/>
            <p:cNvSpPr/>
            <p:nvPr/>
          </p:nvSpPr>
          <p:spPr>
            <a:xfrm>
              <a:off y="14677" x="1643873"/>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4" name="Shape 14"/>
            <p:cNvSpPr/>
            <p:nvPr/>
          </p:nvSpPr>
          <p:spPr>
            <a:xfrm>
              <a:off y="14677" x="1878711"/>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5" name="Shape 15"/>
            <p:cNvSpPr/>
            <p:nvPr/>
          </p:nvSpPr>
          <p:spPr>
            <a:xfrm>
              <a:off y="14677" x="2113550"/>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6" name="Shape 16"/>
            <p:cNvSpPr/>
            <p:nvPr/>
          </p:nvSpPr>
          <p:spPr>
            <a:xfrm>
              <a:off y="14677" x="2348390"/>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7" name="Shape 17"/>
            <p:cNvSpPr/>
            <p:nvPr/>
          </p:nvSpPr>
          <p:spPr>
            <a:xfrm>
              <a:off y="14677" x="2583228"/>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8" name="Shape 18"/>
            <p:cNvSpPr/>
            <p:nvPr/>
          </p:nvSpPr>
          <p:spPr>
            <a:xfrm>
              <a:off y="14677" x="2818067"/>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9" name="Shape 19"/>
            <p:cNvSpPr/>
            <p:nvPr/>
          </p:nvSpPr>
          <p:spPr>
            <a:xfrm>
              <a:off y="14677" x="3052907"/>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20" name="Shape 20"/>
            <p:cNvSpPr/>
            <p:nvPr/>
          </p:nvSpPr>
          <p:spPr>
            <a:xfrm>
              <a:off y="14677" x="3287746"/>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21" name="Shape 21"/>
            <p:cNvSpPr/>
            <p:nvPr/>
          </p:nvSpPr>
          <p:spPr>
            <a:xfrm>
              <a:off y="14677" x="3522585"/>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22" name="Shape 22"/>
            <p:cNvSpPr/>
            <p:nvPr/>
          </p:nvSpPr>
          <p:spPr>
            <a:xfrm>
              <a:off y="14677" x="3757423"/>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23" name="Shape 23"/>
            <p:cNvSpPr/>
            <p:nvPr/>
          </p:nvSpPr>
          <p:spPr>
            <a:xfrm>
              <a:off y="14677" x="3992262"/>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24" name="Shape 24"/>
            <p:cNvSpPr/>
            <p:nvPr/>
          </p:nvSpPr>
          <p:spPr>
            <a:xfrm>
              <a:off y="14677" x="4227101"/>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25" name="Shape 25"/>
            <p:cNvSpPr/>
            <p:nvPr/>
          </p:nvSpPr>
          <p:spPr>
            <a:xfrm>
              <a:off y="14677" x="4461941"/>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26" name="Shape 26"/>
            <p:cNvSpPr/>
            <p:nvPr/>
          </p:nvSpPr>
          <p:spPr>
            <a:xfrm>
              <a:off y="14677" x="4696780"/>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27" name="Shape 27"/>
            <p:cNvSpPr/>
            <p:nvPr/>
          </p:nvSpPr>
          <p:spPr>
            <a:xfrm>
              <a:off y="14677" x="4931619"/>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28" name="Shape 28"/>
            <p:cNvSpPr/>
            <p:nvPr/>
          </p:nvSpPr>
          <p:spPr>
            <a:xfrm>
              <a:off y="14677" x="5166457"/>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29" name="Shape 29"/>
            <p:cNvSpPr/>
            <p:nvPr/>
          </p:nvSpPr>
          <p:spPr>
            <a:xfrm>
              <a:off y="14677" x="5401296"/>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30" name="Shape 30"/>
            <p:cNvSpPr/>
            <p:nvPr/>
          </p:nvSpPr>
          <p:spPr>
            <a:xfrm>
              <a:off y="14677" x="5636135"/>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31" name="Shape 31"/>
            <p:cNvSpPr/>
            <p:nvPr/>
          </p:nvSpPr>
          <p:spPr>
            <a:xfrm>
              <a:off y="14677" x="5870975"/>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32" name="Shape 32"/>
            <p:cNvSpPr/>
            <p:nvPr/>
          </p:nvSpPr>
          <p:spPr>
            <a:xfrm>
              <a:off y="14677" x="6105814"/>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33" name="Shape 33"/>
            <p:cNvSpPr/>
            <p:nvPr/>
          </p:nvSpPr>
          <p:spPr>
            <a:xfrm>
              <a:off y="14677" x="6340653"/>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34" name="Shape 34"/>
            <p:cNvSpPr/>
            <p:nvPr/>
          </p:nvSpPr>
          <p:spPr>
            <a:xfrm>
              <a:off y="14677" x="6575492"/>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35" name="Shape 35"/>
            <p:cNvSpPr/>
            <p:nvPr/>
          </p:nvSpPr>
          <p:spPr>
            <a:xfrm>
              <a:off y="14677" x="6810331"/>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36" name="Shape 36"/>
            <p:cNvSpPr/>
            <p:nvPr/>
          </p:nvSpPr>
          <p:spPr>
            <a:xfrm>
              <a:off y="14677" x="7045170"/>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37" name="Shape 37"/>
            <p:cNvSpPr/>
            <p:nvPr/>
          </p:nvSpPr>
          <p:spPr>
            <a:xfrm>
              <a:off y="14677" x="7280009"/>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38" name="Shape 38"/>
            <p:cNvSpPr/>
            <p:nvPr/>
          </p:nvSpPr>
          <p:spPr>
            <a:xfrm>
              <a:off y="14677" x="7514847"/>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39" name="Shape 39"/>
            <p:cNvSpPr/>
            <p:nvPr/>
          </p:nvSpPr>
          <p:spPr>
            <a:xfrm>
              <a:off y="14677" x="7749686"/>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40" name="Shape 40"/>
            <p:cNvSpPr/>
            <p:nvPr/>
          </p:nvSpPr>
          <p:spPr>
            <a:xfrm>
              <a:off y="14677" x="7984525"/>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41" name="Shape 41"/>
            <p:cNvSpPr/>
            <p:nvPr/>
          </p:nvSpPr>
          <p:spPr>
            <a:xfrm>
              <a:off y="14677" x="8219364"/>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42" name="Shape 42"/>
            <p:cNvSpPr/>
            <p:nvPr/>
          </p:nvSpPr>
          <p:spPr>
            <a:xfrm>
              <a:off y="14677" x="8454203"/>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43" name="Shape 43"/>
            <p:cNvSpPr/>
            <p:nvPr/>
          </p:nvSpPr>
          <p:spPr>
            <a:xfrm>
              <a:off y="14677" x="8689042"/>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44" name="Shape 44"/>
            <p:cNvSpPr/>
            <p:nvPr/>
          </p:nvSpPr>
          <p:spPr>
            <a:xfrm>
              <a:off y="14677" x="8923867"/>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grpSp>
      <p:sp>
        <p:nvSpPr>
          <p:cNvPr id="45" name="Shape 45"/>
          <p:cNvSpPr txBox="1"/>
          <p:nvPr>
            <p:ph type="title"/>
          </p:nvPr>
        </p:nvSpPr>
        <p:spPr>
          <a:xfrm>
            <a:off y="205978" x="457200"/>
            <a:ext cy="857400" cx="8229600"/>
          </a:xfrm>
          <a:prstGeom prst="rect">
            <a:avLst/>
          </a:prstGeom>
          <a:noFill/>
          <a:ln>
            <a:noFill/>
          </a:ln>
        </p:spPr>
        <p:txBody>
          <a:bodyPr bIns="91425" rIns="91425" lIns="91425" tIns="91425" anchor="ctr" anchorCtr="0"/>
          <a:lstStyle>
            <a:lvl1pPr algn="ctr">
              <a:spcBef>
                <a:spcPts val="0"/>
              </a:spcBef>
              <a:buClr>
                <a:srgbClr val="FFFFFF"/>
              </a:buClr>
              <a:buSzPct val="100000"/>
              <a:buNone/>
              <a:defRPr sz="4400">
                <a:solidFill>
                  <a:srgbClr val="FFFFFF"/>
                </a:solidFill>
              </a:defRPr>
            </a:lvl1pPr>
            <a:lvl2pPr algn="ctr">
              <a:spcBef>
                <a:spcPts val="0"/>
              </a:spcBef>
              <a:buClr>
                <a:srgbClr val="FFFFFF"/>
              </a:buClr>
              <a:buSzPct val="100000"/>
              <a:buNone/>
              <a:defRPr sz="4400">
                <a:solidFill>
                  <a:srgbClr val="FFFFFF"/>
                </a:solidFill>
              </a:defRPr>
            </a:lvl2pPr>
            <a:lvl3pPr algn="ctr">
              <a:spcBef>
                <a:spcPts val="0"/>
              </a:spcBef>
              <a:buClr>
                <a:srgbClr val="FFFFFF"/>
              </a:buClr>
              <a:buSzPct val="100000"/>
              <a:buNone/>
              <a:defRPr sz="4400">
                <a:solidFill>
                  <a:srgbClr val="FFFFFF"/>
                </a:solidFill>
              </a:defRPr>
            </a:lvl3pPr>
            <a:lvl4pPr algn="ctr">
              <a:spcBef>
                <a:spcPts val="0"/>
              </a:spcBef>
              <a:buClr>
                <a:srgbClr val="FFFFFF"/>
              </a:buClr>
              <a:buSzPct val="100000"/>
              <a:buNone/>
              <a:defRPr sz="4400">
                <a:solidFill>
                  <a:srgbClr val="FFFFFF"/>
                </a:solidFill>
              </a:defRPr>
            </a:lvl4pPr>
            <a:lvl5pPr algn="ctr">
              <a:spcBef>
                <a:spcPts val="0"/>
              </a:spcBef>
              <a:buClr>
                <a:srgbClr val="FFFFFF"/>
              </a:buClr>
              <a:buSzPct val="100000"/>
              <a:buNone/>
              <a:defRPr sz="4400">
                <a:solidFill>
                  <a:srgbClr val="FFFFFF"/>
                </a:solidFill>
              </a:defRPr>
            </a:lvl5pPr>
            <a:lvl6pPr algn="ctr">
              <a:spcBef>
                <a:spcPts val="0"/>
              </a:spcBef>
              <a:buClr>
                <a:srgbClr val="FFFFFF"/>
              </a:buClr>
              <a:buSzPct val="100000"/>
              <a:buNone/>
              <a:defRPr sz="4400">
                <a:solidFill>
                  <a:srgbClr val="FFFFFF"/>
                </a:solidFill>
              </a:defRPr>
            </a:lvl6pPr>
            <a:lvl7pPr algn="ctr">
              <a:spcBef>
                <a:spcPts val="0"/>
              </a:spcBef>
              <a:buClr>
                <a:srgbClr val="FFFFFF"/>
              </a:buClr>
              <a:buSzPct val="100000"/>
              <a:buNone/>
              <a:defRPr sz="4400">
                <a:solidFill>
                  <a:srgbClr val="FFFFFF"/>
                </a:solidFill>
              </a:defRPr>
            </a:lvl7pPr>
            <a:lvl8pPr algn="ctr">
              <a:spcBef>
                <a:spcPts val="0"/>
              </a:spcBef>
              <a:buClr>
                <a:srgbClr val="FFFFFF"/>
              </a:buClr>
              <a:buSzPct val="100000"/>
              <a:buNone/>
              <a:defRPr sz="4400">
                <a:solidFill>
                  <a:srgbClr val="FFFFFF"/>
                </a:solidFill>
              </a:defRPr>
            </a:lvl8pPr>
            <a:lvl9pPr algn="ctr">
              <a:spcBef>
                <a:spcPts val="0"/>
              </a:spcBef>
              <a:buClr>
                <a:srgbClr val="FFFFFF"/>
              </a:buClr>
              <a:buSzPct val="100000"/>
              <a:buNone/>
              <a:defRPr sz="4400">
                <a:solidFill>
                  <a:srgbClr val="FFFFFF"/>
                </a:solidFill>
              </a:defRPr>
            </a:lvl9pPr>
          </a:lstStyle>
          <a:p/>
        </p:txBody>
      </p:sp>
      <p:sp>
        <p:nvSpPr>
          <p:cNvPr id="46" name="Shape 46"/>
          <p:cNvSpPr txBox="1"/>
          <p:nvPr>
            <p:ph idx="1" type="body"/>
          </p:nvPr>
        </p:nvSpPr>
        <p:spPr>
          <a:xfrm>
            <a:off y="1200150" x="457200"/>
            <a:ext cy="3394500" cx="8229600"/>
          </a:xfrm>
          <a:prstGeom prst="rect">
            <a:avLst/>
          </a:prstGeom>
          <a:noFill/>
          <a:ln>
            <a:noFill/>
          </a:ln>
        </p:spPr>
        <p:txBody>
          <a:bodyPr bIns="91425" rIns="91425" lIns="91425" tIns="91425" anchor="t" anchorCtr="0"/>
          <a:lstStyle>
            <a:lvl1pPr>
              <a:spcBef>
                <a:spcPts val="0"/>
              </a:spcBef>
              <a:buClr>
                <a:schemeClr val="dk1"/>
              </a:buClr>
              <a:buSzPct val="100000"/>
              <a:defRPr sz="2000">
                <a:solidFill>
                  <a:schemeClr val="dk1"/>
                </a:solidFill>
              </a:defRPr>
            </a:lvl1pPr>
            <a:lvl2pPr>
              <a:spcBef>
                <a:spcPts val="400"/>
              </a:spcBef>
              <a:buClr>
                <a:schemeClr val="dk1"/>
              </a:buClr>
              <a:buSzPct val="100000"/>
              <a:defRPr sz="2000">
                <a:solidFill>
                  <a:schemeClr val="dk1"/>
                </a:solidFill>
              </a:defRPr>
            </a:lvl2pPr>
            <a:lvl3pPr>
              <a:spcBef>
                <a:spcPts val="400"/>
              </a:spcBef>
              <a:buClr>
                <a:schemeClr val="dk1"/>
              </a:buClr>
              <a:buSzPct val="100000"/>
              <a:defRPr sz="2000">
                <a:solidFill>
                  <a:schemeClr val="dk1"/>
                </a:solidFill>
              </a:defRPr>
            </a:lvl3pPr>
            <a:lvl4pPr>
              <a:spcBef>
                <a:spcPts val="400"/>
              </a:spcBef>
              <a:buClr>
                <a:schemeClr val="dk1"/>
              </a:buClr>
              <a:buSzPct val="100000"/>
              <a:defRPr sz="2000">
                <a:solidFill>
                  <a:schemeClr val="dk1"/>
                </a:solidFill>
              </a:defRPr>
            </a:lvl4pPr>
            <a:lvl5pPr>
              <a:spcBef>
                <a:spcPts val="400"/>
              </a:spcBef>
              <a:buClr>
                <a:schemeClr val="dk1"/>
              </a:buClr>
              <a:buSzPct val="100000"/>
              <a:defRPr sz="2000">
                <a:solidFill>
                  <a:schemeClr val="dk1"/>
                </a:solidFill>
              </a:defRPr>
            </a:lvl5pPr>
            <a:lvl6pPr>
              <a:spcBef>
                <a:spcPts val="400"/>
              </a:spcBef>
              <a:buClr>
                <a:schemeClr val="dk1"/>
              </a:buClr>
              <a:buSzPct val="100000"/>
              <a:defRPr sz="2000">
                <a:solidFill>
                  <a:schemeClr val="dk1"/>
                </a:solidFill>
              </a:defRPr>
            </a:lvl6pPr>
            <a:lvl7pPr>
              <a:spcBef>
                <a:spcPts val="400"/>
              </a:spcBef>
              <a:buClr>
                <a:schemeClr val="dk1"/>
              </a:buClr>
              <a:buSzPct val="100000"/>
              <a:defRPr sz="2000">
                <a:solidFill>
                  <a:schemeClr val="dk1"/>
                </a:solidFill>
              </a:defRPr>
            </a:lvl7pPr>
            <a:lvl8pPr>
              <a:spcBef>
                <a:spcPts val="400"/>
              </a:spcBef>
              <a:buClr>
                <a:schemeClr val="dk1"/>
              </a:buClr>
              <a:buSzPct val="100000"/>
              <a:defRPr sz="2000">
                <a:solidFill>
                  <a:schemeClr val="dk1"/>
                </a:solidFill>
              </a:defRPr>
            </a:lvl8pPr>
            <a:lvl9pPr>
              <a:spcBef>
                <a:spcPts val="400"/>
              </a:spcBef>
              <a:buClr>
                <a:schemeClr val="dk1"/>
              </a:buClr>
              <a:buSzPct val="100000"/>
              <a:defRPr sz="20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http://www.rawa.org/nanji.htm" Type="http://schemas.openxmlformats.org/officeDocument/2006/relationships/hyperlink" TargetMode="External"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 Target="http://www.time.com/time/magazine/article/0,9171,2007407,00.html" Type="http://schemas.openxmlformats.org/officeDocument/2006/relationships/hyperlink" TargetMode="External"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4.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4.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4.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http://www.time.com/time/photogallery/0,29307,2007161,00.html" Type="http://schemas.openxmlformats.org/officeDocument/2006/relationships/hyperlink" TargetMode="External"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6.xml" Type="http://schemas.openxmlformats.org/officeDocument/2006/relationships/slideLayout" Id="rId1"/><Relationship Target="../media/image04.jpg" Type="http://schemas.openxmlformats.org/officeDocument/2006/relationships/image" Id="rId4"/><Relationship Target="../media/image00.jpg" Type="http://schemas.openxmlformats.org/officeDocument/2006/relationships/image" Id="rId3"/><Relationship Target="../media/image02.jpg" Type="http://schemas.openxmlformats.org/officeDocument/2006/relationships/image" Id="rId5"/></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http://www.guardian.co.uk/lifeandstyle/2011/feb/04/afghan-women-fears-for-future" Type="http://schemas.openxmlformats.org/officeDocument/2006/relationships/hyperlink" TargetMode="External"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6.xml" Type="http://schemas.openxmlformats.org/officeDocument/2006/relationships/slideLayout" Id="rId1"/><Relationship Target="../media/image06.jpg" Type="http://schemas.openxmlformats.org/officeDocument/2006/relationships/image" Id="rId4"/><Relationship Target="../media/image05.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http://ngm.nationalgeographic.com/2010/12/afghan-women/rubin-text" Type="http://schemas.openxmlformats.org/officeDocument/2006/relationships/hyperlink" TargetMode="External"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6.xml" Type="http://schemas.openxmlformats.org/officeDocument/2006/relationships/slideLayout" Id="rId1"/><Relationship Target="../media/image07.jp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http://www.nato.int/cps/en/natolive/news_71148.htm" Type="http://schemas.openxmlformats.org/officeDocument/2006/relationships/hyperlink" TargetMode="External"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6.xml" Type="http://schemas.openxmlformats.org/officeDocument/2006/relationships/slideLayout" Id="rId1"/><Relationship Target="../media/image08.jpg" Type="http://schemas.openxmlformats.org/officeDocument/2006/relationships/image" Id="rId4"/><Relationship Target="../media/image01.jpg" Type="http://schemas.openxmlformats.org/officeDocument/2006/relationships/image" Id="rId3"/><Relationship Target="../media/image03.jpg" Type="http://schemas.openxmlformats.org/officeDocument/2006/relationships/image" Id="rId5"/></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y="0" x="0"/>
          <a:ext cy="0" cx="0"/>
          <a:chOff y="0" x="0"/>
          <a:chExt cy="0" cx="0"/>
        </a:xfrm>
      </p:grpSpPr>
      <p:sp>
        <p:nvSpPr>
          <p:cNvPr id="77" name="Shape 77"/>
          <p:cNvSpPr txBox="1"/>
          <p:nvPr>
            <p:ph type="ctrTitle"/>
          </p:nvPr>
        </p:nvSpPr>
        <p:spPr>
          <a:xfrm>
            <a:off y="1433988" x="391160"/>
            <a:ext cy="421499" cx="8351399"/>
          </a:xfrm>
          <a:prstGeom prst="rect">
            <a:avLst/>
          </a:prstGeom>
        </p:spPr>
        <p:txBody>
          <a:bodyPr bIns="91425" rIns="91425" lIns="91425" tIns="91425" anchor="ctr" anchorCtr="0">
            <a:noAutofit/>
          </a:bodyPr>
          <a:lstStyle/>
          <a:p>
            <a:pPr algn="ctr">
              <a:spcBef>
                <a:spcPts val="0"/>
              </a:spcBef>
              <a:buNone/>
            </a:pPr>
            <a:r>
              <a:rPr sz="6000" lang="en"/>
              <a:t>Women in Society</a:t>
            </a:r>
          </a:p>
        </p:txBody>
      </p:sp>
      <p:sp>
        <p:nvSpPr>
          <p:cNvPr id="78" name="Shape 78"/>
          <p:cNvSpPr txBox="1"/>
          <p:nvPr>
            <p:ph idx="1" type="subTitle"/>
          </p:nvPr>
        </p:nvSpPr>
        <p:spPr>
          <a:xfrm>
            <a:off y="1982435" x="403761"/>
            <a:ext cy="342300" cx="8342400"/>
          </a:xfrm>
          <a:prstGeom prst="rect">
            <a:avLst/>
          </a:prstGeom>
        </p:spPr>
        <p:txBody>
          <a:bodyPr bIns="91425" rIns="91425" lIns="91425" tIns="91425" anchor="ctr" anchorCtr="0">
            <a:noAutofit/>
          </a:bodyPr>
          <a:lstStyle/>
          <a:p>
            <a:pPr>
              <a:spcBef>
                <a:spcPts val="0"/>
              </a:spcBef>
              <a:buNone/>
            </a:pPr>
            <a:r>
              <a:rPr sz="1400" lang="en"/>
              <a:t>BY: Emely Medina, Bianca Trevizo, Ashley Bronner, Karlene Garcia, Esmeralda Magaña, Genesis Reyes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y="0" x="0"/>
          <a:ext cy="0" cx="0"/>
          <a:chOff y="0" x="0"/>
          <a:chExt cy="0" cx="0"/>
        </a:xfrm>
      </p:grpSpPr>
      <p:sp>
        <p:nvSpPr>
          <p:cNvPr id="132" name="Shape 132"/>
          <p:cNvSpPr txBox="1"/>
          <p:nvPr>
            <p:ph type="title"/>
          </p:nvPr>
        </p:nvSpPr>
        <p:spPr>
          <a:xfrm>
            <a:off y="2" x="342900"/>
            <a:ext cy="1141499" cx="8229600"/>
          </a:xfrm>
          <a:prstGeom prst="rect">
            <a:avLst/>
          </a:prstGeom>
        </p:spPr>
        <p:txBody>
          <a:bodyPr bIns="91425" rIns="91425" lIns="91425" tIns="91425" anchor="ctr" anchorCtr="0">
            <a:noAutofit/>
          </a:bodyPr>
          <a:lstStyle/>
          <a:p>
            <a:pPr>
              <a:spcBef>
                <a:spcPts val="0"/>
              </a:spcBef>
              <a:buNone/>
            </a:pPr>
            <a:r>
              <a:rPr b="0" sz="2400" lang="en">
                <a:solidFill>
                  <a:srgbClr val="66BECD"/>
                </a:solidFill>
                <a:hlinkClick r:id="rId3"/>
              </a:rPr>
              <a:t>Afghanistan's Women after 'Liberation' </a:t>
            </a:r>
            <a:r>
              <a:rPr b="0" sz="1000" lang="en">
                <a:solidFill>
                  <a:srgbClr val="3B3B3B"/>
                </a:solidFill>
              </a:rPr>
              <a:t> </a:t>
            </a:r>
          </a:p>
        </p:txBody>
      </p:sp>
      <p:sp>
        <p:nvSpPr>
          <p:cNvPr id="133" name="Shape 133"/>
          <p:cNvSpPr txBox="1"/>
          <p:nvPr>
            <p:ph idx="1" type="body"/>
          </p:nvPr>
        </p:nvSpPr>
        <p:spPr>
          <a:xfrm>
            <a:off y="1200150" x="457200"/>
            <a:ext cy="3630300" cx="8229600"/>
          </a:xfrm>
          <a:prstGeom prst="rect">
            <a:avLst/>
          </a:prstGeom>
        </p:spPr>
        <p:txBody>
          <a:bodyPr bIns="91425" rIns="91425" lIns="91425" tIns="91425" anchor="t" anchorCtr="0">
            <a:noAutofit/>
          </a:bodyPr>
          <a:lstStyle/>
          <a:p>
            <a:pPr rtl="0" lvl="0" indent="-317500" marL="457200">
              <a:spcBef>
                <a:spcPts val="0"/>
              </a:spcBef>
              <a:buClr>
                <a:schemeClr val="dk1"/>
              </a:buClr>
              <a:buSzPct val="100000"/>
              <a:buFont typeface="Arial"/>
              <a:buChar char="●"/>
            </a:pPr>
            <a:r>
              <a:rPr sz="1400" lang="en"/>
              <a:t>Women can not speak out about their rights because then they will be in danger </a:t>
            </a:r>
          </a:p>
          <a:p>
            <a:pPr rtl="0" lvl="0" indent="-317500" marL="457200">
              <a:spcBef>
                <a:spcPts val="0"/>
              </a:spcBef>
              <a:buClr>
                <a:schemeClr val="dk1"/>
              </a:buClr>
              <a:buSzPct val="100000"/>
              <a:buFont typeface="Arial"/>
              <a:buChar char="●"/>
            </a:pPr>
            <a:r>
              <a:rPr sz="1400" lang="en"/>
              <a:t>The women are waiting to be able to speak about how they should be treated</a:t>
            </a:r>
          </a:p>
          <a:p>
            <a:pPr rtl="0" lvl="0" indent="-317500" marL="457200">
              <a:spcBef>
                <a:spcPts val="0"/>
              </a:spcBef>
              <a:buClr>
                <a:schemeClr val="dk1"/>
              </a:buClr>
              <a:buSzPct val="100000"/>
              <a:buFont typeface="Arial"/>
              <a:buChar char="●"/>
            </a:pPr>
            <a:r>
              <a:rPr sz="1400" lang="en"/>
              <a:t>The government has not changed very much since the taliban were stopped </a:t>
            </a:r>
          </a:p>
          <a:p>
            <a:pPr rtl="0" lvl="0" indent="-317500" marL="457200">
              <a:spcBef>
                <a:spcPts val="0"/>
              </a:spcBef>
              <a:buClr>
                <a:schemeClr val="dk1"/>
              </a:buClr>
              <a:buSzPct val="100000"/>
              <a:buFont typeface="Arial"/>
              <a:buChar char="●"/>
            </a:pPr>
            <a:r>
              <a:rPr sz="1400" lang="en"/>
              <a:t>Women can go to school, but can not go into high school due to young and arranged marriages </a:t>
            </a:r>
          </a:p>
          <a:p>
            <a:pPr rtl="0" lvl="0" indent="-317500" marL="457200">
              <a:spcBef>
                <a:spcPts val="0"/>
              </a:spcBef>
              <a:buClr>
                <a:schemeClr val="dk1"/>
              </a:buClr>
              <a:buSzPct val="100000"/>
              <a:buFont typeface="Arial"/>
              <a:buChar char="●"/>
            </a:pPr>
            <a:r>
              <a:rPr sz="1400" lang="en"/>
              <a:t>If they report rape or assault they are put in a jail “for their protection” but in reality it to show that if you report  a man for his abusive behavior then you will go to jail </a:t>
            </a:r>
          </a:p>
          <a:p>
            <a:pPr rtl="0" lvl="0" indent="-317500" marL="457200">
              <a:spcBef>
                <a:spcPts val="0"/>
              </a:spcBef>
              <a:buClr>
                <a:schemeClr val="dk1"/>
              </a:buClr>
              <a:buSzPct val="100000"/>
              <a:buFont typeface="Arial"/>
              <a:buChar char="●"/>
            </a:pPr>
            <a:r>
              <a:rPr sz="1400" lang="en"/>
              <a:t>Women are still wearing their burqua ( a long piece of clothing that cover the woman's body from head to toe) to avoid humiliation </a:t>
            </a:r>
          </a:p>
          <a:p>
            <a:pPr rtl="0" lvl="0" indent="-317500" marL="457200">
              <a:spcBef>
                <a:spcPts val="0"/>
              </a:spcBef>
              <a:buClr>
                <a:schemeClr val="dk1"/>
              </a:buClr>
              <a:buSzPct val="100000"/>
              <a:buFont typeface="Arial"/>
              <a:buChar char="●"/>
            </a:pPr>
            <a:r>
              <a:rPr sz="1400" lang="en"/>
              <a:t>womens schools have been burned down because they see it as wrong </a:t>
            </a:r>
          </a:p>
          <a:p>
            <a:pPr rtl="0" lvl="0" indent="-304800" marL="457200">
              <a:spcBef>
                <a:spcPts val="0"/>
              </a:spcBef>
              <a:buClr>
                <a:schemeClr val="dk1"/>
              </a:buClr>
              <a:buSzPct val="85714"/>
              <a:buFont typeface="Arial"/>
              <a:buChar char="●"/>
            </a:pPr>
            <a:r>
              <a:rPr sz="1400" lang="en"/>
              <a:t>women have to be at the hand and feet of their husbands doing everything they ask</a:t>
            </a:r>
            <a:r>
              <a:rPr sz="1200" lang="en"/>
              <a:t> </a:t>
            </a:r>
          </a:p>
          <a:p>
            <a:pPr rtl="0" lvl="0">
              <a:spcBef>
                <a:spcPts val="0"/>
              </a:spcBef>
              <a:buNone/>
            </a:pPr>
            <a:r>
              <a:t/>
            </a:r>
            <a:endParaRPr sz="1200"/>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y="0" x="0"/>
          <a:ext cy="0" cx="0"/>
          <a:chOff y="0" x="0"/>
          <a:chExt cy="0" cx="0"/>
        </a:xfrm>
      </p:grpSpPr>
      <p:sp>
        <p:nvSpPr>
          <p:cNvPr id="138" name="Shape 138"/>
          <p:cNvSpPr txBox="1"/>
          <p:nvPr>
            <p:ph type="title"/>
          </p:nvPr>
        </p:nvSpPr>
        <p:spPr>
          <a:xfrm>
            <a:off y="13321" x="457200"/>
            <a:ext cy="857400" cx="8229600"/>
          </a:xfrm>
          <a:prstGeom prst="rect">
            <a:avLst/>
          </a:prstGeom>
        </p:spPr>
        <p:txBody>
          <a:bodyPr bIns="91425" rIns="91425" lIns="91425" tIns="91425" anchor="ctr" anchorCtr="0">
            <a:noAutofit/>
          </a:bodyPr>
          <a:lstStyle/>
          <a:p>
            <a:pPr>
              <a:spcBef>
                <a:spcPts val="0"/>
              </a:spcBef>
              <a:buNone/>
            </a:pPr>
            <a:r>
              <a:rPr b="0" sz="2400" lang="en">
                <a:solidFill>
                  <a:srgbClr val="66BECD"/>
                </a:solidFill>
                <a:hlinkClick r:id="rId3"/>
              </a:rPr>
              <a:t>Associated article with preceding photo essay</a:t>
            </a:r>
            <a:r>
              <a:rPr b="0" sz="2400" lang="en">
                <a:solidFill>
                  <a:srgbClr val="3B3B3B"/>
                </a:solidFill>
              </a:rPr>
              <a:t> </a:t>
            </a:r>
            <a:r>
              <a:rPr b="0" lang="en">
                <a:solidFill>
                  <a:srgbClr val="FFFFFF"/>
                </a:solidFill>
              </a:rPr>
              <a:t> </a:t>
            </a:r>
          </a:p>
        </p:txBody>
      </p:sp>
      <p:sp>
        <p:nvSpPr>
          <p:cNvPr id="139" name="Shape 139"/>
          <p:cNvSpPr txBox="1"/>
          <p:nvPr>
            <p:ph idx="1" type="body"/>
          </p:nvPr>
        </p:nvSpPr>
        <p:spPr>
          <a:xfrm>
            <a:off y="1200150" x="457200"/>
            <a:ext cy="3630300" cx="8229600"/>
          </a:xfrm>
          <a:prstGeom prst="rect">
            <a:avLst/>
          </a:prstGeom>
        </p:spPr>
        <p:txBody>
          <a:bodyPr bIns="91425" rIns="91425" lIns="91425" tIns="91425" anchor="t" anchorCtr="0">
            <a:noAutofit/>
          </a:bodyPr>
          <a:lstStyle/>
          <a:p>
            <a:pPr rtl="0" lvl="0" indent="-317500" marL="457200">
              <a:spcBef>
                <a:spcPts val="0"/>
              </a:spcBef>
              <a:buClr>
                <a:srgbClr val="3B3B3B"/>
              </a:buClr>
              <a:buSzPct val="100000"/>
              <a:buFont typeface="Arial"/>
              <a:buChar char="●"/>
            </a:pPr>
            <a:r>
              <a:rPr sz="1400" lang="en">
                <a:solidFill>
                  <a:srgbClr val="3B3B3B"/>
                </a:solidFill>
              </a:rPr>
              <a:t>Women are brutally punished by their own husband and his family members if women try to escape</a:t>
            </a:r>
          </a:p>
          <a:p>
            <a:pPr rtl="0" lvl="0" indent="-317500" marL="457200">
              <a:spcBef>
                <a:spcPts val="0"/>
              </a:spcBef>
              <a:buClr>
                <a:srgbClr val="3B3B3B"/>
              </a:buClr>
              <a:buSzPct val="100000"/>
              <a:buFont typeface="Arial"/>
              <a:buChar char="●"/>
            </a:pPr>
            <a:r>
              <a:rPr sz="1400" lang="en">
                <a:solidFill>
                  <a:srgbClr val="3B3B3B"/>
                </a:solidFill>
              </a:rPr>
              <a:t>Peace is achieved by sacrificing women </a:t>
            </a:r>
          </a:p>
          <a:p>
            <a:pPr rtl="0" lvl="0" indent="-317500" marL="457200">
              <a:spcBef>
                <a:spcPts val="0"/>
              </a:spcBef>
              <a:buClr>
                <a:srgbClr val="3B3B3B"/>
              </a:buClr>
              <a:buSzPct val="100000"/>
              <a:buFont typeface="Arial"/>
              <a:buChar char="●"/>
            </a:pPr>
            <a:r>
              <a:rPr sz="1400" lang="en">
                <a:solidFill>
                  <a:srgbClr val="3B3B3B"/>
                </a:solidFill>
              </a:rPr>
              <a:t>Women are hidden in </a:t>
            </a:r>
            <a:r>
              <a:rPr sz="1400" lang="en">
                <a:solidFill>
                  <a:srgbClr val="333333"/>
                </a:solidFill>
              </a:rPr>
              <a:t>a secret women's shelter in Kabul for protection.</a:t>
            </a:r>
          </a:p>
          <a:p>
            <a:pPr lvl="0">
              <a:spcBef>
                <a:spcPts val="0"/>
              </a:spcBef>
              <a:buNone/>
            </a:pPr>
            <a:r>
              <a:t/>
            </a:r>
            <a:endParaRPr sz="1400">
              <a:solidFill>
                <a:srgbClr val="333333"/>
              </a:solidFill>
              <a:latin typeface="Comic Sans MS"/>
              <a:ea typeface="Comic Sans MS"/>
              <a:cs typeface="Comic Sans MS"/>
              <a:sym typeface="Comic Sans MS"/>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y="0" x="0"/>
          <a:ext cy="0" cx="0"/>
          <a:chOff y="0" x="0"/>
          <a:chExt cy="0" cx="0"/>
        </a:xfrm>
      </p:grpSpPr>
      <p:sp>
        <p:nvSpPr>
          <p:cNvPr id="144" name="Shape 144"/>
          <p:cNvSpPr txBox="1"/>
          <p:nvPr>
            <p:ph type="title"/>
          </p:nvPr>
        </p:nvSpPr>
        <p:spPr>
          <a:xfrm>
            <a:off y="355600" x="457200"/>
            <a:ext cy="1079400" cx="8229600"/>
          </a:xfrm>
          <a:prstGeom prst="rect">
            <a:avLst/>
          </a:prstGeom>
        </p:spPr>
        <p:txBody>
          <a:bodyPr bIns="91425" rIns="91425" lIns="91425" tIns="91425" anchor="ctr" anchorCtr="0">
            <a:noAutofit/>
          </a:bodyPr>
          <a:lstStyle/>
          <a:p>
            <a:pPr>
              <a:spcBef>
                <a:spcPts val="0"/>
              </a:spcBef>
              <a:buNone/>
            </a:pPr>
            <a:r>
              <a:rPr b="0" sz="2400" lang="en">
                <a:solidFill>
                  <a:srgbClr val="FFFFFF"/>
                </a:solidFill>
              </a:rPr>
              <a:t>How have things changed/stayed the same since the Taliban lost power?</a:t>
            </a:r>
            <a:r>
              <a:rPr lang="en"/>
              <a:t> </a:t>
            </a:r>
          </a:p>
        </p:txBody>
      </p:sp>
      <p:sp>
        <p:nvSpPr>
          <p:cNvPr id="145" name="Shape 145"/>
          <p:cNvSpPr txBox="1"/>
          <p:nvPr>
            <p:ph idx="1" type="body"/>
          </p:nvPr>
        </p:nvSpPr>
        <p:spPr>
          <a:xfrm>
            <a:off y="1512674" x="405025"/>
            <a:ext cy="3465299" cx="8229600"/>
          </a:xfrm>
          <a:prstGeom prst="rect">
            <a:avLst/>
          </a:prstGeom>
        </p:spPr>
        <p:txBody>
          <a:bodyPr bIns="91425" rIns="91425" lIns="91425" tIns="91425" anchor="t" anchorCtr="0">
            <a:noAutofit/>
          </a:bodyPr>
          <a:lstStyle/>
          <a:p>
            <a:pPr rtl="0" lvl="0" indent="-304800" marL="457200">
              <a:spcBef>
                <a:spcPts val="0"/>
              </a:spcBef>
              <a:buClr>
                <a:schemeClr val="dk1"/>
              </a:buClr>
              <a:buSzPct val="100000"/>
              <a:buFont typeface="Arial"/>
              <a:buChar char="●"/>
            </a:pPr>
            <a:r>
              <a:rPr sz="1200" lang="en"/>
              <a:t>The women get to go to school, but are still not accepted for a full education</a:t>
            </a:r>
          </a:p>
          <a:p>
            <a:pPr rtl="0" lvl="0" indent="-304800" marL="457200">
              <a:spcBef>
                <a:spcPts val="0"/>
              </a:spcBef>
              <a:buClr>
                <a:schemeClr val="dk1"/>
              </a:buClr>
              <a:buSzPct val="100000"/>
              <a:buFont typeface="Arial"/>
              <a:buChar char="●"/>
            </a:pPr>
            <a:r>
              <a:rPr sz="1200" lang="en"/>
              <a:t>they are still afraid of getting rapped or beat </a:t>
            </a:r>
          </a:p>
          <a:p>
            <a:pPr rtl="0" lvl="0" indent="-304800" marL="457200">
              <a:spcBef>
                <a:spcPts val="0"/>
              </a:spcBef>
              <a:buClr>
                <a:schemeClr val="dk1"/>
              </a:buClr>
              <a:buSzPct val="100000"/>
              <a:buFont typeface="Arial"/>
              <a:buChar char="●"/>
            </a:pPr>
            <a:r>
              <a:rPr sz="1200" lang="en"/>
              <a:t>they still don’t have any rights and are forced to be at the hand and feet of their husband</a:t>
            </a:r>
          </a:p>
          <a:p>
            <a:pPr rtl="0" lvl="0" indent="-304800" marL="457200">
              <a:spcBef>
                <a:spcPts val="0"/>
              </a:spcBef>
              <a:buClr>
                <a:schemeClr val="dk1"/>
              </a:buClr>
              <a:buSzPct val="100000"/>
              <a:buFont typeface="Arial"/>
              <a:buChar char="●"/>
            </a:pPr>
            <a:r>
              <a:rPr sz="1200" lang="en"/>
              <a:t>The women are still physically and mentally punished/beaten</a:t>
            </a:r>
          </a:p>
          <a:p>
            <a:pPr rtl="0" lvl="0" indent="-304800" marL="457200">
              <a:spcBef>
                <a:spcPts val="0"/>
              </a:spcBef>
              <a:buClr>
                <a:schemeClr val="dk1"/>
              </a:buClr>
              <a:buSzPct val="100000"/>
              <a:buFont typeface="Arial"/>
              <a:buChar char="●"/>
            </a:pPr>
            <a:r>
              <a:rPr sz="1200" lang="en"/>
              <a:t>Women remain oppressed, but have more rights than before</a:t>
            </a:r>
          </a:p>
          <a:p>
            <a:pPr rtl="0" lvl="0" indent="-304800" marL="457200">
              <a:spcBef>
                <a:spcPts val="0"/>
              </a:spcBef>
              <a:buClr>
                <a:schemeClr val="dk1"/>
              </a:buClr>
              <a:buSzPct val="109090"/>
              <a:buFont typeface="Arial"/>
              <a:buChar char="●"/>
            </a:pPr>
            <a:r>
              <a:rPr sz="1100" lang="en">
                <a:solidFill>
                  <a:schemeClr val="dk1"/>
                </a:solidFill>
              </a:rPr>
              <a:t>Things have changed since the Taliban lost power there is know a new way of life called pashtunwali.</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y="0" x="0"/>
          <a:ext cy="0" cx="0"/>
          <a:chOff y="0" x="0"/>
          <a:chExt cy="0" cx="0"/>
        </a:xfrm>
      </p:grpSpPr>
      <p:sp>
        <p:nvSpPr>
          <p:cNvPr id="150" name="Shape 150"/>
          <p:cNvSpPr txBox="1"/>
          <p:nvPr>
            <p:ph type="title"/>
          </p:nvPr>
        </p:nvSpPr>
        <p:spPr>
          <a:xfrm>
            <a:off y="13321" x="457200"/>
            <a:ext cy="857400" cx="8229600"/>
          </a:xfrm>
          <a:prstGeom prst="rect">
            <a:avLst/>
          </a:prstGeom>
        </p:spPr>
        <p:txBody>
          <a:bodyPr bIns="91425" rIns="91425" lIns="91425" tIns="91425" anchor="ctr" anchorCtr="0">
            <a:noAutofit/>
          </a:bodyPr>
          <a:lstStyle/>
          <a:p>
            <a:pPr rtl="0" lvl="0" indent="7480300">
              <a:lnSpc>
                <a:spcPct val="115000"/>
              </a:lnSpc>
              <a:spcBef>
                <a:spcPts val="0"/>
              </a:spcBef>
              <a:buClr>
                <a:schemeClr val="dk1"/>
              </a:buClr>
              <a:buSzPct val="110000"/>
              <a:buFont typeface="Arial"/>
              <a:buNone/>
            </a:pPr>
            <a:r>
              <a:rPr b="0" sz="1000" lang="en">
                <a:solidFill>
                  <a:srgbClr val="3B3B3B"/>
                </a:solidFill>
              </a:rPr>
              <a:t>       </a:t>
            </a:r>
          </a:p>
          <a:p>
            <a:pPr lvl="0" indent="7480300">
              <a:lnSpc>
                <a:spcPct val="115000"/>
              </a:lnSpc>
              <a:spcBef>
                <a:spcPts val="0"/>
              </a:spcBef>
              <a:buClr>
                <a:schemeClr val="dk1"/>
              </a:buClr>
              <a:buSzPct val="110000"/>
              <a:buFont typeface="Arial"/>
              <a:buNone/>
            </a:pPr>
            <a:r>
              <a:rPr b="0" sz="1000" lang="en">
                <a:solidFill>
                  <a:srgbClr val="3B3B3B"/>
                </a:solidFill>
              </a:rPr>
              <a:t>     </a:t>
            </a:r>
            <a:r>
              <a:rPr b="0" sz="2400" lang="en">
                <a:solidFill>
                  <a:srgbClr val="FFFFFF"/>
                </a:solidFill>
              </a:rPr>
              <a:t>Explore how women’s role in society has developed in the last forty years.</a:t>
            </a:r>
          </a:p>
        </p:txBody>
      </p:sp>
      <p:sp>
        <p:nvSpPr>
          <p:cNvPr id="151" name="Shape 151"/>
          <p:cNvSpPr txBox="1"/>
          <p:nvPr>
            <p:ph idx="1" type="body"/>
          </p:nvPr>
        </p:nvSpPr>
        <p:spPr>
          <a:xfrm>
            <a:off y="1200150" x="457200"/>
            <a:ext cy="3630300" cx="8229600"/>
          </a:xfrm>
          <a:prstGeom prst="rect">
            <a:avLst/>
          </a:prstGeom>
        </p:spPr>
        <p:txBody>
          <a:bodyPr bIns="91425" rIns="91425" lIns="91425" tIns="91425" anchor="t" anchorCtr="0">
            <a:noAutofit/>
          </a:bodyPr>
          <a:lstStyle/>
          <a:p>
            <a:pPr rtl="0" lvl="0" indent="-304800" marL="457200">
              <a:spcBef>
                <a:spcPts val="0"/>
              </a:spcBef>
              <a:buClr>
                <a:schemeClr val="dk1"/>
              </a:buClr>
              <a:buSzPct val="100000"/>
              <a:buFont typeface="Arial"/>
              <a:buChar char="●"/>
            </a:pPr>
            <a:r>
              <a:rPr sz="1200" lang="en"/>
              <a:t>Women are married off at young ages</a:t>
            </a:r>
          </a:p>
          <a:p>
            <a:pPr rtl="0" lvl="0" indent="-304800" marL="457200">
              <a:spcBef>
                <a:spcPts val="0"/>
              </a:spcBef>
              <a:buClr>
                <a:schemeClr val="dk1"/>
              </a:buClr>
              <a:buSzPct val="109090"/>
              <a:buFont typeface="Arial"/>
              <a:buChar char="●"/>
            </a:pPr>
            <a:r>
              <a:rPr sz="1100" lang="en">
                <a:solidFill>
                  <a:schemeClr val="dk1"/>
                </a:solidFill>
              </a:rPr>
              <a:t>Things have changed since the Taliban lost power there is know a new way of life called pashtunwali.</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y="0" x="0"/>
          <a:ext cy="0" cx="0"/>
          <a:chOff y="0" x="0"/>
          <a:chExt cy="0" cx="0"/>
        </a:xfrm>
      </p:grpSpPr>
      <p:sp>
        <p:nvSpPr>
          <p:cNvPr id="156" name="Shape 156"/>
          <p:cNvSpPr txBox="1"/>
          <p:nvPr>
            <p:ph type="title"/>
          </p:nvPr>
        </p:nvSpPr>
        <p:spPr>
          <a:xfrm>
            <a:off y="13321" x="457200"/>
            <a:ext cy="857400" cx="8229600"/>
          </a:xfrm>
          <a:prstGeom prst="rect">
            <a:avLst/>
          </a:prstGeom>
        </p:spPr>
        <p:txBody>
          <a:bodyPr bIns="91425" rIns="91425" lIns="91425" tIns="91425" anchor="ctr" anchorCtr="0">
            <a:noAutofit/>
          </a:bodyPr>
          <a:lstStyle/>
          <a:p>
            <a:pPr rtl="0" lvl="0" indent="7480300">
              <a:lnSpc>
                <a:spcPct val="115000"/>
              </a:lnSpc>
              <a:spcBef>
                <a:spcPts val="0"/>
              </a:spcBef>
              <a:buClr>
                <a:schemeClr val="dk1"/>
              </a:buClr>
              <a:buFont typeface="Arial"/>
              <a:buNone/>
            </a:pPr>
            <a:r>
              <a:t/>
            </a:r>
            <a:endParaRPr b="0" sz="1000">
              <a:solidFill>
                <a:srgbClr val="3B3B3B"/>
              </a:solidFill>
            </a:endParaRPr>
          </a:p>
          <a:p>
            <a:pPr rtl="0" lvl="0" indent="7480300">
              <a:lnSpc>
                <a:spcPct val="115000"/>
              </a:lnSpc>
              <a:spcBef>
                <a:spcPts val="0"/>
              </a:spcBef>
              <a:buClr>
                <a:schemeClr val="dk1"/>
              </a:buClr>
              <a:buFont typeface="Arial"/>
              <a:buNone/>
            </a:pPr>
            <a:r>
              <a:t/>
            </a:r>
            <a:endParaRPr b="0" sz="1000">
              <a:solidFill>
                <a:srgbClr val="3B3B3B"/>
              </a:solidFill>
            </a:endParaRPr>
          </a:p>
          <a:p>
            <a:pPr lvl="0">
              <a:spcBef>
                <a:spcPts val="600"/>
              </a:spcBef>
              <a:buClr>
                <a:schemeClr val="dk1"/>
              </a:buClr>
              <a:buSzPct val="45833"/>
              <a:buFont typeface="Arial"/>
              <a:buNone/>
            </a:pPr>
            <a:r>
              <a:rPr b="0" sz="2400" lang="en">
                <a:solidFill>
                  <a:srgbClr val="FFFFFF"/>
                </a:solidFill>
              </a:rPr>
              <a:t>What challenges to modern Afghan women encounter? How are these similar/different to their mothers?</a:t>
            </a:r>
          </a:p>
        </p:txBody>
      </p:sp>
      <p:sp>
        <p:nvSpPr>
          <p:cNvPr id="157" name="Shape 157"/>
          <p:cNvSpPr txBox="1"/>
          <p:nvPr>
            <p:ph idx="1" type="body"/>
          </p:nvPr>
        </p:nvSpPr>
        <p:spPr>
          <a:xfrm>
            <a:off y="1511299" x="457200"/>
            <a:ext cy="3465299" cx="8229600"/>
          </a:xfrm>
          <a:prstGeom prst="rect">
            <a:avLst/>
          </a:prstGeom>
        </p:spPr>
        <p:txBody>
          <a:bodyPr bIns="91425" rIns="91425" lIns="91425" tIns="91425" anchor="t" anchorCtr="0">
            <a:noAutofit/>
          </a:bodyPr>
          <a:lstStyle/>
          <a:p>
            <a:pPr rtl="0" lvl="0" indent="-304800" marL="457200">
              <a:spcBef>
                <a:spcPts val="0"/>
              </a:spcBef>
              <a:buClr>
                <a:schemeClr val="dk1"/>
              </a:buClr>
              <a:buSzPct val="100000"/>
              <a:buFont typeface="Arial"/>
              <a:buChar char="●"/>
            </a:pPr>
            <a:r>
              <a:rPr sz="1200" lang="en"/>
              <a:t>they still wear the same clothes as their mothers because they feel unprotected </a:t>
            </a:r>
          </a:p>
          <a:p>
            <a:pPr rtl="0" lvl="0" indent="-304800" marL="457200">
              <a:spcBef>
                <a:spcPts val="0"/>
              </a:spcBef>
              <a:buClr>
                <a:schemeClr val="dk1"/>
              </a:buClr>
              <a:buSzPct val="100000"/>
              <a:buFont typeface="Arial"/>
              <a:buChar char="●"/>
            </a:pPr>
            <a:r>
              <a:rPr sz="1200" lang="en"/>
              <a:t>can not go to the police if assaulted because then they will be in jail “for their protection” </a:t>
            </a:r>
          </a:p>
          <a:p>
            <a:pPr rtl="0" lvl="0" indent="-304800" marL="457200">
              <a:spcBef>
                <a:spcPts val="0"/>
              </a:spcBef>
              <a:buClr>
                <a:schemeClr val="dk1"/>
              </a:buClr>
              <a:buSzPct val="100000"/>
              <a:buFont typeface="Arial"/>
              <a:buChar char="●"/>
            </a:pPr>
            <a:r>
              <a:rPr sz="1200" lang="en"/>
              <a:t>are still forced to marry/ young marriage and be at the hand and feet of their husband </a:t>
            </a:r>
          </a:p>
          <a:p>
            <a:pPr rtl="0" lvl="0" indent="-304800" marL="457200">
              <a:spcBef>
                <a:spcPts val="0"/>
              </a:spcBef>
              <a:buClr>
                <a:schemeClr val="dk1"/>
              </a:buClr>
              <a:buSzPct val="100000"/>
              <a:buFont typeface="Arial"/>
              <a:buChar char="●"/>
            </a:pPr>
            <a:r>
              <a:rPr sz="1200" lang="en"/>
              <a:t>They are no longer forced to wear a baruq</a:t>
            </a:r>
          </a:p>
          <a:p>
            <a:pPr rtl="0" lvl="0" indent="-304800" marL="457200">
              <a:spcBef>
                <a:spcPts val="0"/>
              </a:spcBef>
              <a:buClr>
                <a:schemeClr val="dk1"/>
              </a:buClr>
              <a:buSzPct val="100000"/>
              <a:buFont typeface="Arial"/>
              <a:buChar char="●"/>
            </a:pPr>
            <a:r>
              <a:rPr sz="1200" lang="en"/>
              <a:t>Women are still sold into marriage</a:t>
            </a:r>
          </a:p>
          <a:p>
            <a:pPr rtl="0" lvl="0" indent="-304800" marL="457200">
              <a:spcBef>
                <a:spcPts val="0"/>
              </a:spcBef>
              <a:buClr>
                <a:schemeClr val="dk1"/>
              </a:buClr>
              <a:buSzPct val="100000"/>
              <a:buFont typeface="Arial"/>
              <a:buChar char="●"/>
            </a:pPr>
            <a:r>
              <a:rPr sz="1200" lang="en"/>
              <a:t>Running away from a marriage is still illegal, and punishable with prison time and physical abuse</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y="0" x="0"/>
          <a:ext cy="0" cx="0"/>
          <a:chOff y="0" x="0"/>
          <a:chExt cy="0" cx="0"/>
        </a:xfrm>
      </p:grpSpPr>
      <p:sp>
        <p:nvSpPr>
          <p:cNvPr id="162" name="Shape 162"/>
          <p:cNvSpPr txBox="1"/>
          <p:nvPr>
            <p:ph type="title"/>
          </p:nvPr>
        </p:nvSpPr>
        <p:spPr>
          <a:xfrm>
            <a:off y="13321" x="457200"/>
            <a:ext cy="857400" cx="8229600"/>
          </a:xfrm>
          <a:prstGeom prst="rect">
            <a:avLst/>
          </a:prstGeom>
        </p:spPr>
        <p:txBody>
          <a:bodyPr bIns="91425" rIns="91425" lIns="91425" tIns="91425" anchor="ctr" anchorCtr="0">
            <a:noAutofit/>
          </a:bodyPr>
          <a:lstStyle/>
          <a:p>
            <a:pPr>
              <a:spcBef>
                <a:spcPts val="0"/>
              </a:spcBef>
              <a:buNone/>
            </a:pPr>
            <a:r>
              <a:rPr b="0" sz="3000" lang="en">
                <a:solidFill>
                  <a:srgbClr val="FFFFFF"/>
                </a:solidFill>
                <a:latin typeface="Impact"/>
                <a:ea typeface="Impact"/>
                <a:cs typeface="Impact"/>
                <a:sym typeface="Impact"/>
              </a:rPr>
              <a:t>What is the name of the Afghan group who violently removes rights from women?</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6" name="Shape 166"/>
        <p:cNvGrpSpPr/>
        <p:nvPr/>
      </p:nvGrpSpPr>
      <p:grpSpPr>
        <a:xfrm>
          <a:off y="0" x="0"/>
          <a:ext cy="0" cx="0"/>
          <a:chOff y="0" x="0"/>
          <a:chExt cy="0" cx="0"/>
        </a:xfrm>
      </p:grpSpPr>
      <p:sp>
        <p:nvSpPr>
          <p:cNvPr id="167" name="Shape 167"/>
          <p:cNvSpPr txBox="1"/>
          <p:nvPr>
            <p:ph type="title"/>
          </p:nvPr>
        </p:nvSpPr>
        <p:spPr>
          <a:xfrm>
            <a:off y="13321" x="457200"/>
            <a:ext cy="857400" cx="8229600"/>
          </a:xfrm>
          <a:prstGeom prst="rect">
            <a:avLst/>
          </a:prstGeom>
        </p:spPr>
        <p:txBody>
          <a:bodyPr bIns="91425" rIns="91425" lIns="91425" tIns="91425" anchor="ctr" anchorCtr="0">
            <a:noAutofit/>
          </a:bodyPr>
          <a:lstStyle/>
          <a:p>
            <a:pPr>
              <a:spcBef>
                <a:spcPts val="0"/>
              </a:spcBef>
              <a:buNone/>
            </a:pPr>
            <a:r>
              <a:rPr b="0" sz="3000" lang="en">
                <a:solidFill>
                  <a:srgbClr val="FFFFFF"/>
                </a:solidFill>
                <a:latin typeface="Impact"/>
                <a:ea typeface="Impact"/>
                <a:cs typeface="Impact"/>
                <a:sym typeface="Impact"/>
              </a:rPr>
              <a:t>Why are women sacrificed to achieve peace?</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y="0" x="0"/>
          <a:ext cy="0" cx="0"/>
          <a:chOff y="0" x="0"/>
          <a:chExt cy="0" cx="0"/>
        </a:xfrm>
      </p:grpSpPr>
      <p:sp>
        <p:nvSpPr>
          <p:cNvPr id="172" name="Shape 172"/>
          <p:cNvSpPr txBox="1"/>
          <p:nvPr>
            <p:ph type="title"/>
          </p:nvPr>
        </p:nvSpPr>
        <p:spPr>
          <a:xfrm>
            <a:off y="205974" x="457200"/>
            <a:ext cy="1165500" cx="8229600"/>
          </a:xfrm>
          <a:prstGeom prst="rect">
            <a:avLst/>
          </a:prstGeom>
        </p:spPr>
        <p:txBody>
          <a:bodyPr bIns="91425" rIns="91425" lIns="91425" tIns="91425" anchor="ctr" anchorCtr="0">
            <a:noAutofit/>
          </a:bodyPr>
          <a:lstStyle/>
          <a:p>
            <a:pPr>
              <a:spcBef>
                <a:spcPts val="0"/>
              </a:spcBef>
              <a:buNone/>
            </a:pPr>
            <a:r>
              <a:rPr b="0" sz="2400" lang="en">
                <a:solidFill>
                  <a:srgbClr val="FFFFFF"/>
                </a:solidFill>
                <a:latin typeface="Impact"/>
                <a:ea typeface="Impact"/>
                <a:cs typeface="Impact"/>
                <a:sym typeface="Impact"/>
              </a:rPr>
              <a:t>Why do women still wear a burqa? Do you think women should feel this way?</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title"/>
          </p:nvPr>
        </p:nvSpPr>
        <p:spPr>
          <a:xfrm>
            <a:off y="2" x="457200"/>
            <a:ext cy="1141499" cx="8229600"/>
          </a:xfrm>
          <a:prstGeom prst="rect">
            <a:avLst/>
          </a:prstGeom>
        </p:spPr>
        <p:txBody>
          <a:bodyPr bIns="91425" rIns="91425" lIns="91425" tIns="91425" anchor="ctr" anchorCtr="0">
            <a:noAutofit/>
          </a:bodyPr>
          <a:lstStyle/>
          <a:p>
            <a:pPr rtl="0">
              <a:spcBef>
                <a:spcPts val="0"/>
              </a:spcBef>
              <a:buNone/>
            </a:pPr>
            <a:r>
              <a:rPr sz="2400" lang="en"/>
              <a:t>Women of Afghanistan Under Taliban Threat </a:t>
            </a:r>
          </a:p>
          <a:p>
            <a:pPr>
              <a:spcBef>
                <a:spcPts val="0"/>
              </a:spcBef>
              <a:buNone/>
            </a:pPr>
            <a:r>
              <a:rPr b="0" sz="1000" lang="en">
                <a:solidFill>
                  <a:srgbClr val="66BECD"/>
                </a:solidFill>
                <a:hlinkClick r:id="rId3"/>
              </a:rPr>
              <a:t>Women under Taliban Threat - TIME Photo Essay</a:t>
            </a:r>
          </a:p>
        </p:txBody>
      </p:sp>
      <p:sp>
        <p:nvSpPr>
          <p:cNvPr id="84" name="Shape 84"/>
          <p:cNvSpPr txBox="1"/>
          <p:nvPr>
            <p:ph idx="1" type="body"/>
          </p:nvPr>
        </p:nvSpPr>
        <p:spPr>
          <a:xfrm>
            <a:off y="1410799" x="95675"/>
            <a:ext cy="3465299" cx="8229600"/>
          </a:xfrm>
          <a:prstGeom prst="rect">
            <a:avLst/>
          </a:prstGeom>
        </p:spPr>
        <p:txBody>
          <a:bodyPr bIns="91425" rIns="91425" lIns="91425" tIns="91425" anchor="t" anchorCtr="0">
            <a:noAutofit/>
          </a:bodyPr>
          <a:lstStyle/>
          <a:p>
            <a:pPr rtl="0" lvl="0" indent="-304800" marL="457200">
              <a:lnSpc>
                <a:spcPct val="115000"/>
              </a:lnSpc>
              <a:spcBef>
                <a:spcPts val="0"/>
              </a:spcBef>
              <a:buClr>
                <a:srgbClr val="3B3B3B"/>
              </a:buClr>
              <a:buSzPct val="100000"/>
              <a:buFont typeface="Arial"/>
              <a:buChar char="●"/>
            </a:pPr>
            <a:r>
              <a:rPr sz="1200" lang="en">
                <a:solidFill>
                  <a:srgbClr val="3B3B3B"/>
                </a:solidFill>
              </a:rPr>
              <a:t>Women who were successful in the past are in danger of being sidelined, and may lose their power in parliament, because of new election rules in Afghanistan</a:t>
            </a:r>
          </a:p>
          <a:p>
            <a:pPr rtl="0" lvl="0" indent="-304800" marL="457200">
              <a:lnSpc>
                <a:spcPct val="115000"/>
              </a:lnSpc>
              <a:spcBef>
                <a:spcPts val="0"/>
              </a:spcBef>
              <a:buClr>
                <a:srgbClr val="3B3B3B"/>
              </a:buClr>
              <a:buSzPct val="100000"/>
              <a:buFont typeface="Arial"/>
              <a:buChar char="●"/>
            </a:pPr>
            <a:r>
              <a:rPr sz="1200" lang="en">
                <a:solidFill>
                  <a:srgbClr val="3B3B3B"/>
                </a:solidFill>
              </a:rPr>
              <a:t>Women in Afghanistan are sold into marriage at young ages, and have no means of escape</a:t>
            </a:r>
          </a:p>
          <a:p>
            <a:pPr rtl="0" lvl="0" indent="-304800" marL="457200">
              <a:lnSpc>
                <a:spcPct val="115000"/>
              </a:lnSpc>
              <a:spcBef>
                <a:spcPts val="0"/>
              </a:spcBef>
              <a:buClr>
                <a:srgbClr val="3B3B3B"/>
              </a:buClr>
              <a:buSzPct val="100000"/>
              <a:buFont typeface="Arial"/>
              <a:buChar char="●"/>
            </a:pPr>
            <a:r>
              <a:rPr sz="1200" lang="en">
                <a:solidFill>
                  <a:srgbClr val="3B3B3B"/>
                </a:solidFill>
              </a:rPr>
              <a:t>Women are so oppressed, oftentimes they resort to suicide to escape the oppression</a:t>
            </a:r>
          </a:p>
          <a:p>
            <a:pPr rtl="0" lvl="0" indent="-304800" marL="457200">
              <a:lnSpc>
                <a:spcPct val="115000"/>
              </a:lnSpc>
              <a:spcBef>
                <a:spcPts val="0"/>
              </a:spcBef>
              <a:buClr>
                <a:srgbClr val="3B3B3B"/>
              </a:buClr>
              <a:buSzPct val="100000"/>
              <a:buFont typeface="Arial"/>
              <a:buChar char="●"/>
            </a:pPr>
            <a:r>
              <a:rPr sz="1200" lang="en">
                <a:solidFill>
                  <a:srgbClr val="3B3B3B"/>
                </a:solidFill>
              </a:rPr>
              <a:t>Women in Afghanistan can be imprisoned for crimes that are not ascribed to men, such as running away from husbands, and adultery </a:t>
            </a:r>
          </a:p>
          <a:p>
            <a:pPr rtl="0" lvl="1" indent="-304800" marL="914400">
              <a:lnSpc>
                <a:spcPct val="115000"/>
              </a:lnSpc>
              <a:spcBef>
                <a:spcPts val="0"/>
              </a:spcBef>
              <a:buClr>
                <a:srgbClr val="3B3B3B"/>
              </a:buClr>
              <a:buSzPct val="100000"/>
              <a:buFont typeface="Courier New"/>
              <a:buChar char="o"/>
            </a:pPr>
            <a:r>
              <a:rPr sz="1200" lang="en">
                <a:solidFill>
                  <a:srgbClr val="3B3B3B"/>
                </a:solidFill>
              </a:rPr>
              <a:t>Running away resulted in a woman having her nose and ears sliced off by her own husband, and brother-in-law. She was then left to die.</a:t>
            </a:r>
          </a:p>
          <a:p>
            <a:pPr rtl="0" lvl="0" indent="-304800" marL="457200">
              <a:lnSpc>
                <a:spcPct val="115000"/>
              </a:lnSpc>
              <a:spcBef>
                <a:spcPts val="0"/>
              </a:spcBef>
              <a:buClr>
                <a:srgbClr val="3B3B3B"/>
              </a:buClr>
              <a:buSzPct val="100000"/>
              <a:buFont typeface="Arial"/>
              <a:buChar char="●"/>
            </a:pPr>
            <a:r>
              <a:rPr sz="1200" lang="en">
                <a:solidFill>
                  <a:srgbClr val="3B3B3B"/>
                </a:solidFill>
              </a:rPr>
              <a:t>Children all over Afghanistan have lost parents and siblings to the war in Afghanistan</a:t>
            </a:r>
          </a:p>
          <a:p>
            <a:pPr rtl="0" lvl="0" indent="-304800" marL="457200">
              <a:lnSpc>
                <a:spcPct val="115000"/>
              </a:lnSpc>
              <a:spcBef>
                <a:spcPts val="0"/>
              </a:spcBef>
              <a:buClr>
                <a:srgbClr val="3B3B3B"/>
              </a:buClr>
              <a:buSzPct val="100000"/>
              <a:buFont typeface="Arial"/>
              <a:buChar char="●"/>
            </a:pPr>
            <a:r>
              <a:rPr sz="1200" lang="en">
                <a:solidFill>
                  <a:srgbClr val="3B3B3B"/>
                </a:solidFill>
              </a:rPr>
              <a:t>Younger generations of Afghan women are no longer required to wear burqas; they want more liberal and open ways of living in Afghan society</a:t>
            </a:r>
          </a:p>
          <a:p>
            <a:pPr rtl="0" lvl="1" indent="-304800" marL="914400">
              <a:lnSpc>
                <a:spcPct val="115000"/>
              </a:lnSpc>
              <a:spcBef>
                <a:spcPts val="0"/>
              </a:spcBef>
              <a:buClr>
                <a:srgbClr val="3B3B3B"/>
              </a:buClr>
              <a:buSzPct val="100000"/>
              <a:buFont typeface="Courier New"/>
              <a:buChar char="o"/>
            </a:pPr>
            <a:r>
              <a:rPr sz="1200" lang="en">
                <a:solidFill>
                  <a:srgbClr val="3B3B3B"/>
                </a:solidFill>
              </a:rPr>
              <a:t>many women still wear them out of tradition or fear</a:t>
            </a:r>
          </a:p>
          <a:p>
            <a:pPr rtl="0" lvl="0" indent="-304800" marL="457200">
              <a:lnSpc>
                <a:spcPct val="115000"/>
              </a:lnSpc>
              <a:spcBef>
                <a:spcPts val="0"/>
              </a:spcBef>
              <a:buClr>
                <a:srgbClr val="3B3B3B"/>
              </a:buClr>
              <a:buFont typeface="Arial"/>
              <a:buChar char="●"/>
            </a:pPr>
            <a:r>
              <a:t/>
            </a:r>
            <a:endParaRPr sz="1200">
              <a:solidFill>
                <a:srgbClr val="3B3B3B"/>
              </a:solidFill>
            </a:endParaRPr>
          </a:p>
          <a:p>
            <a:pPr rtl="0" lvl="0" indent="-304800" marL="457200">
              <a:lnSpc>
                <a:spcPct val="115000"/>
              </a:lnSpc>
              <a:spcBef>
                <a:spcPts val="0"/>
              </a:spcBef>
              <a:buClr>
                <a:srgbClr val="3B3B3B"/>
              </a:buClr>
              <a:buSzPct val="100000"/>
              <a:buFont typeface="Arial"/>
              <a:buChar char="●"/>
            </a:pPr>
            <a:r>
              <a:rPr sz="1200" lang="en">
                <a:solidFill>
                  <a:srgbClr val="3B3B3B"/>
                </a:solidFill>
              </a:rPr>
              <a:t>Despite the oppression, women have made huge progress in Afghanistan</a:t>
            </a:r>
          </a:p>
          <a:p>
            <a:pPr rtl="0" lvl="1" indent="-304800" marL="914400">
              <a:lnSpc>
                <a:spcPct val="115000"/>
              </a:lnSpc>
              <a:spcBef>
                <a:spcPts val="0"/>
              </a:spcBef>
              <a:buClr>
                <a:srgbClr val="3B3B3B"/>
              </a:buClr>
              <a:buSzPct val="100000"/>
              <a:buFont typeface="Courier New"/>
              <a:buChar char="o"/>
            </a:pPr>
            <a:r>
              <a:rPr sz="1200" lang="en">
                <a:solidFill>
                  <a:srgbClr val="3B3B3B"/>
                </a:solidFill>
              </a:rPr>
              <a:t>not compared to other countries, but compared to Afghanistan back in 1920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pic>
        <p:nvPicPr>
          <p:cNvPr id="89" name="Shape 89"/>
          <p:cNvPicPr preferRelativeResize="0"/>
          <p:nvPr/>
        </p:nvPicPr>
        <p:blipFill>
          <a:blip r:embed="rId3">
            <a:alphaModFix/>
          </a:blip>
          <a:stretch>
            <a:fillRect/>
          </a:stretch>
        </p:blipFill>
        <p:spPr>
          <a:xfrm>
            <a:off y="389600" x="339523"/>
            <a:ext cy="1759350" cx="2660775"/>
          </a:xfrm>
          <a:prstGeom prst="rect">
            <a:avLst/>
          </a:prstGeom>
          <a:noFill/>
          <a:ln>
            <a:noFill/>
          </a:ln>
        </p:spPr>
      </p:pic>
      <p:pic>
        <p:nvPicPr>
          <p:cNvPr id="90" name="Shape 90"/>
          <p:cNvPicPr preferRelativeResize="0"/>
          <p:nvPr/>
        </p:nvPicPr>
        <p:blipFill>
          <a:blip r:embed="rId4">
            <a:alphaModFix/>
          </a:blip>
          <a:stretch>
            <a:fillRect/>
          </a:stretch>
        </p:blipFill>
        <p:spPr>
          <a:xfrm>
            <a:off y="349562" x="4845475"/>
            <a:ext cy="1839425" cx="2781921"/>
          </a:xfrm>
          <a:prstGeom prst="rect">
            <a:avLst/>
          </a:prstGeom>
          <a:noFill/>
          <a:ln>
            <a:noFill/>
          </a:ln>
        </p:spPr>
      </p:pic>
      <p:pic>
        <p:nvPicPr>
          <p:cNvPr id="91" name="Shape 91"/>
          <p:cNvPicPr preferRelativeResize="0"/>
          <p:nvPr/>
        </p:nvPicPr>
        <p:blipFill>
          <a:blip r:embed="rId5">
            <a:alphaModFix/>
          </a:blip>
          <a:stretch>
            <a:fillRect/>
          </a:stretch>
        </p:blipFill>
        <p:spPr>
          <a:xfrm>
            <a:off y="2512650" x="1985749"/>
            <a:ext cy="2430049" cx="367512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y="0" x="0"/>
          <a:ext cy="0" cx="0"/>
          <a:chOff y="0" x="0"/>
          <a:chExt cy="0" cx="0"/>
        </a:xfrm>
      </p:grpSpPr>
      <p:sp>
        <p:nvSpPr>
          <p:cNvPr id="96" name="Shape 96"/>
          <p:cNvSpPr txBox="1"/>
          <p:nvPr>
            <p:ph type="title"/>
          </p:nvPr>
        </p:nvSpPr>
        <p:spPr>
          <a:xfrm>
            <a:off y="13321" x="457200"/>
            <a:ext cy="857400" cx="8229600"/>
          </a:xfrm>
          <a:prstGeom prst="rect">
            <a:avLst/>
          </a:prstGeom>
        </p:spPr>
        <p:txBody>
          <a:bodyPr bIns="91425" rIns="91425" lIns="91425" tIns="91425" anchor="ctr" anchorCtr="0">
            <a:noAutofit/>
          </a:bodyPr>
          <a:lstStyle/>
          <a:p>
            <a:pPr>
              <a:spcBef>
                <a:spcPts val="0"/>
              </a:spcBef>
              <a:buNone/>
            </a:pPr>
            <a:r>
              <a:rPr u="sng" b="0" sz="2400" lang="en">
                <a:solidFill>
                  <a:schemeClr val="hlink"/>
                </a:solidFill>
                <a:hlinkClick r:id="rId3"/>
              </a:rPr>
              <a:t>Afghan women fear for the future</a:t>
            </a:r>
            <a:r>
              <a:rPr lang="en"/>
              <a:t> </a:t>
            </a:r>
          </a:p>
        </p:txBody>
      </p:sp>
      <p:sp>
        <p:nvSpPr>
          <p:cNvPr id="97" name="Shape 97"/>
          <p:cNvSpPr txBox="1"/>
          <p:nvPr>
            <p:ph idx="1" type="body"/>
          </p:nvPr>
        </p:nvSpPr>
        <p:spPr>
          <a:xfrm>
            <a:off y="1347474" x="318175"/>
            <a:ext cy="3465299" cx="8229600"/>
          </a:xfrm>
          <a:prstGeom prst="rect">
            <a:avLst/>
          </a:prstGeom>
        </p:spPr>
        <p:txBody>
          <a:bodyPr bIns="91425" rIns="91425" lIns="91425" tIns="91425" anchor="t" anchorCtr="0">
            <a:noAutofit/>
          </a:bodyPr>
          <a:lstStyle/>
          <a:p>
            <a:pPr rtl="0" lvl="0" indent="-317500" marL="457200">
              <a:spcBef>
                <a:spcPts val="0"/>
              </a:spcBef>
              <a:buClr>
                <a:schemeClr val="dk1"/>
              </a:buClr>
              <a:buSzPct val="100000"/>
              <a:buFont typeface="Arial"/>
              <a:buChar char="●"/>
            </a:pPr>
            <a:r>
              <a:rPr sz="1400" lang="en"/>
              <a:t>An Afghan woman who was married at 15 and divorced by 16 was banned from working and leaving her house unaccompanied</a:t>
            </a:r>
          </a:p>
          <a:p>
            <a:pPr rtl="0" lvl="0" indent="-317500" marL="457200">
              <a:spcBef>
                <a:spcPts val="0"/>
              </a:spcBef>
              <a:buClr>
                <a:schemeClr val="dk1"/>
              </a:buClr>
              <a:buSzPct val="100000"/>
              <a:buFont typeface="Arial"/>
              <a:buChar char="●"/>
            </a:pPr>
            <a:r>
              <a:rPr sz="1400" lang="en">
                <a:solidFill>
                  <a:srgbClr val="333333"/>
                </a:solidFill>
              </a:rPr>
              <a:t>This year will see the 10th anniversary of the US and UK's military intervention in the country</a:t>
            </a:r>
          </a:p>
          <a:p>
            <a:pPr rtl="0" lvl="0" indent="-317500" marL="457200">
              <a:spcBef>
                <a:spcPts val="0"/>
              </a:spcBef>
              <a:buClr>
                <a:srgbClr val="333333"/>
              </a:buClr>
              <a:buSzPct val="100000"/>
              <a:buFont typeface="Arial"/>
              <a:buChar char="●"/>
            </a:pPr>
            <a:r>
              <a:rPr sz="1400" lang="en">
                <a:solidFill>
                  <a:srgbClr val="333333"/>
                </a:solidFill>
              </a:rPr>
              <a:t>This, fear Afghan women, could mean a reversal of all the hard-won improvements of the last few years</a:t>
            </a:r>
          </a:p>
          <a:p>
            <a:pPr rtl="0" lvl="0" indent="-317500" marL="457200">
              <a:spcBef>
                <a:spcPts val="0"/>
              </a:spcBef>
              <a:buClr>
                <a:srgbClr val="333333"/>
              </a:buClr>
              <a:buSzPct val="100000"/>
              <a:buFont typeface="Arial"/>
              <a:buChar char="●"/>
            </a:pPr>
            <a:r>
              <a:rPr sz="1400" lang="en">
                <a:solidFill>
                  <a:srgbClr val="333333"/>
                </a:solidFill>
              </a:rPr>
              <a:t> 57% of women and girls now go to school, and 24% of health sector workers and 10% of the judiciary are female</a:t>
            </a:r>
          </a:p>
          <a:p>
            <a:pPr rtl="0" lvl="0" indent="-317500" marL="457200">
              <a:spcBef>
                <a:spcPts val="0"/>
              </a:spcBef>
              <a:buClr>
                <a:srgbClr val="333333"/>
              </a:buClr>
              <a:buSzPct val="100000"/>
              <a:buFont typeface="Arial"/>
              <a:buChar char="●"/>
            </a:pPr>
            <a:r>
              <a:rPr sz="1400" lang="en">
                <a:solidFill>
                  <a:srgbClr val="333333"/>
                </a:solidFill>
              </a:rPr>
              <a:t>Ghazanfar admits: "Life is different in the countryside – the literacy level is different, traditional customs are stronger, and women have no financial or economic freedom there."</a:t>
            </a:r>
          </a:p>
          <a:p>
            <a:pPr rtl="0" lvl="0" indent="-317500" marL="457200">
              <a:spcBef>
                <a:spcPts val="0"/>
              </a:spcBef>
              <a:buClr>
                <a:srgbClr val="333333"/>
              </a:buClr>
              <a:buSzPct val="100000"/>
              <a:buFont typeface="Arial"/>
              <a:buChar char="●"/>
            </a:pPr>
            <a:r>
              <a:rPr sz="1400" lang="en">
                <a:solidFill>
                  <a:srgbClr val="333333"/>
                </a:solidFill>
              </a:rPr>
              <a:t>The Taliban are a group of people who set out to kill and remove women’s rights</a:t>
            </a:r>
          </a:p>
          <a:p>
            <a:pPr rtl="0" lvl="0" indent="-317500" marL="457200">
              <a:spcBef>
                <a:spcPts val="0"/>
              </a:spcBef>
              <a:buClr>
                <a:srgbClr val="333333"/>
              </a:buClr>
              <a:buSzPct val="100000"/>
              <a:buFont typeface="Arial"/>
              <a:buChar char="●"/>
            </a:pPr>
            <a:r>
              <a:rPr sz="1400" lang="en">
                <a:solidFill>
                  <a:srgbClr val="333333"/>
                </a:solidFill>
              </a:rPr>
              <a:t>Then there are the honour killings and the fact that women and girls who run away – to escape forced marriages or violence – are often arrested, prosecuted and imprisoned, usually under a charge of attempting to commit zina (sex outside marriage</a:t>
            </a:r>
          </a:p>
          <a:p>
            <a:pPr lvl="0">
              <a:spcBef>
                <a:spcPts val="0"/>
              </a:spcBef>
              <a:buNone/>
            </a:pPr>
            <a:r>
              <a:t/>
            </a:r>
            <a:endParaRPr sz="1400">
              <a:solidFill>
                <a:srgbClr val="333333"/>
              </a:solidFil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y="0" x="0"/>
          <a:ext cy="0" cx="0"/>
          <a:chOff y="0" x="0"/>
          <a:chExt cy="0" cx="0"/>
        </a:xfrm>
      </p:grpSpPr>
      <p:pic>
        <p:nvPicPr>
          <p:cNvPr id="102" name="Shape 102"/>
          <p:cNvPicPr preferRelativeResize="0"/>
          <p:nvPr/>
        </p:nvPicPr>
        <p:blipFill>
          <a:blip r:embed="rId3">
            <a:alphaModFix/>
          </a:blip>
          <a:stretch>
            <a:fillRect/>
          </a:stretch>
        </p:blipFill>
        <p:spPr>
          <a:xfrm>
            <a:off y="582625" x="491170"/>
            <a:ext cy="2571324" cx="3888799"/>
          </a:xfrm>
          <a:prstGeom prst="rect">
            <a:avLst/>
          </a:prstGeom>
          <a:noFill/>
          <a:ln>
            <a:noFill/>
          </a:ln>
        </p:spPr>
      </p:pic>
      <p:pic>
        <p:nvPicPr>
          <p:cNvPr id="103" name="Shape 103"/>
          <p:cNvPicPr preferRelativeResize="0"/>
          <p:nvPr/>
        </p:nvPicPr>
        <p:blipFill>
          <a:blip r:embed="rId4">
            <a:alphaModFix/>
          </a:blip>
          <a:stretch>
            <a:fillRect/>
          </a:stretch>
        </p:blipFill>
        <p:spPr>
          <a:xfrm>
            <a:off y="1912425" x="4045196"/>
            <a:ext cy="2787800" cx="421617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y="0" x="0"/>
          <a:ext cy="0" cx="0"/>
          <a:chOff y="0" x="0"/>
          <a:chExt cy="0" cx="0"/>
        </a:xfrm>
      </p:grpSpPr>
      <p:sp>
        <p:nvSpPr>
          <p:cNvPr id="108" name="Shape 108"/>
          <p:cNvSpPr txBox="1"/>
          <p:nvPr>
            <p:ph type="title"/>
          </p:nvPr>
        </p:nvSpPr>
        <p:spPr>
          <a:xfrm>
            <a:off y="115800" x="192449"/>
            <a:ext cy="836699" cx="8759099"/>
          </a:xfrm>
          <a:prstGeom prst="rect">
            <a:avLst/>
          </a:prstGeom>
        </p:spPr>
        <p:txBody>
          <a:bodyPr bIns="91425" rIns="91425" lIns="91425" tIns="91425" anchor="ctr" anchorCtr="0">
            <a:noAutofit/>
          </a:bodyPr>
          <a:lstStyle/>
          <a:p>
            <a:pPr>
              <a:spcBef>
                <a:spcPts val="0"/>
              </a:spcBef>
              <a:buNone/>
            </a:pPr>
            <a:r>
              <a:rPr b="0" sz="2400" lang="en">
                <a:solidFill>
                  <a:srgbClr val="66BECD"/>
                </a:solidFill>
                <a:hlinkClick r:id="rId3"/>
              </a:rPr>
              <a:t>National Geographic overview with photo gallery and linked video</a:t>
            </a:r>
            <a:r>
              <a:rPr lang="en"/>
              <a:t> </a:t>
            </a:r>
          </a:p>
        </p:txBody>
      </p:sp>
      <p:sp>
        <p:nvSpPr>
          <p:cNvPr id="109" name="Shape 109"/>
          <p:cNvSpPr txBox="1"/>
          <p:nvPr>
            <p:ph idx="1" type="body"/>
          </p:nvPr>
        </p:nvSpPr>
        <p:spPr>
          <a:xfrm>
            <a:off y="1200150" x="457200"/>
            <a:ext cy="3630300" cx="8229600"/>
          </a:xfrm>
          <a:prstGeom prst="rect">
            <a:avLst/>
          </a:prstGeom>
        </p:spPr>
        <p:txBody>
          <a:bodyPr bIns="91425" rIns="91425" lIns="91425" tIns="91425" anchor="t" anchorCtr="0">
            <a:noAutofit/>
          </a:bodyPr>
          <a:lstStyle/>
          <a:p>
            <a:pPr rtl="0" lvl="0" indent="7480300">
              <a:lnSpc>
                <a:spcPct val="115000"/>
              </a:lnSpc>
              <a:spcBef>
                <a:spcPts val="0"/>
              </a:spcBef>
              <a:buNone/>
            </a:pPr>
            <a:r>
              <a:t/>
            </a:r>
            <a:endParaRPr sz="1000">
              <a:solidFill>
                <a:srgbClr val="3B3B3B"/>
              </a:solidFill>
            </a:endParaRPr>
          </a:p>
          <a:p>
            <a:pPr rtl="0">
              <a:spcBef>
                <a:spcPts val="0"/>
              </a:spcBef>
              <a:buNone/>
            </a:pPr>
            <a:r>
              <a:rPr sz="1800" lang="en">
                <a:solidFill>
                  <a:schemeClr val="dk1"/>
                </a:solidFill>
              </a:rPr>
              <a:t>In Afghanistan husbands beat and treat their </a:t>
            </a:r>
            <a:r>
              <a:rPr sz="1800" lang="en"/>
              <a:t>wife’s</a:t>
            </a:r>
            <a:r>
              <a:rPr sz="1800" lang="en">
                <a:solidFill>
                  <a:schemeClr val="dk1"/>
                </a:solidFill>
              </a:rPr>
              <a:t> poorly. Women have to act the way their husband wants them to our they are beat. Men will cut off their wife's ears and nose as punishment. Women try to run away from the abuse and get away there are place the can find that can help them. If there husbands find them when they run away they will have worse punishments. If they do get away it is a miracles. Pashtun is know as the way of life that has taken over since the war. It is organized around the code known as Pashtunwali, the "way of the Pashtun." The foundation of Pashtunwali is a man's honor, judged by three possessions gold land and women. The principles on which the honorable life is built on hospitality shelter and justice. </a:t>
            </a:r>
          </a:p>
          <a:p>
            <a:pPr>
              <a:spcBef>
                <a:spcPts val="0"/>
              </a:spcBef>
              <a:buNone/>
            </a:pPr>
            <a:r>
              <a:t/>
            </a:r>
            <a:endParaRPr sz="1800">
              <a:solidFill>
                <a:schemeClr val="dk1"/>
              </a:solidFill>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y="0" x="0"/>
          <a:ext cy="0" cx="0"/>
          <a:chOff y="0" x="0"/>
          <a:chExt cy="0" cx="0"/>
        </a:xfrm>
      </p:grpSpPr>
      <p:pic>
        <p:nvPicPr>
          <p:cNvPr id="114" name="Shape 114"/>
          <p:cNvPicPr preferRelativeResize="0"/>
          <p:nvPr/>
        </p:nvPicPr>
        <p:blipFill>
          <a:blip r:embed="rId3">
            <a:alphaModFix/>
          </a:blip>
          <a:stretch>
            <a:fillRect/>
          </a:stretch>
        </p:blipFill>
        <p:spPr>
          <a:xfrm>
            <a:off y="609600" x="1643050"/>
            <a:ext cy="3924300" cx="5857875"/>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y="0" x="0"/>
          <a:ext cy="0" cx="0"/>
          <a:chOff y="0" x="0"/>
          <a:chExt cy="0" cx="0"/>
        </a:xfrm>
      </p:grpSpPr>
      <p:sp>
        <p:nvSpPr>
          <p:cNvPr id="119" name="Shape 119"/>
          <p:cNvSpPr txBox="1"/>
          <p:nvPr>
            <p:ph type="title"/>
          </p:nvPr>
        </p:nvSpPr>
        <p:spPr>
          <a:xfrm>
            <a:off y="2" x="457200"/>
            <a:ext cy="1141499" cx="8229600"/>
          </a:xfrm>
          <a:prstGeom prst="rect">
            <a:avLst/>
          </a:prstGeom>
        </p:spPr>
        <p:txBody>
          <a:bodyPr bIns="91425" rIns="91425" lIns="91425" tIns="91425" anchor="ctr" anchorCtr="0">
            <a:noAutofit/>
          </a:bodyPr>
          <a:lstStyle/>
          <a:p>
            <a:pPr>
              <a:spcBef>
                <a:spcPts val="0"/>
              </a:spcBef>
              <a:buNone/>
            </a:pPr>
            <a:r>
              <a:rPr b="0" sz="2400" lang="en">
                <a:solidFill>
                  <a:srgbClr val="66BECD"/>
                </a:solidFill>
                <a:hlinkClick r:id="rId3"/>
              </a:rPr>
              <a:t>Afghan Women Soar to New Heights</a:t>
            </a:r>
          </a:p>
        </p:txBody>
      </p:sp>
      <p:sp>
        <p:nvSpPr>
          <p:cNvPr id="120" name="Shape 120"/>
          <p:cNvSpPr txBox="1"/>
          <p:nvPr/>
        </p:nvSpPr>
        <p:spPr>
          <a:xfrm>
            <a:off y="1510125" x="486000"/>
            <a:ext cy="3349500" cx="8171999"/>
          </a:xfrm>
          <a:prstGeom prst="rect">
            <a:avLst/>
          </a:prstGeom>
          <a:noFill/>
          <a:ln>
            <a:noFill/>
          </a:ln>
        </p:spPr>
        <p:txBody>
          <a:bodyPr bIns="91425" rIns="91425" lIns="91425" tIns="91425" anchor="t" anchorCtr="0">
            <a:noAutofit/>
          </a:bodyPr>
          <a:lstStyle/>
          <a:p>
            <a:pPr rtl="0" lvl="0" indent="-317500" marL="457200">
              <a:spcBef>
                <a:spcPts val="0"/>
              </a:spcBef>
              <a:buClr>
                <a:srgbClr val="000000"/>
              </a:buClr>
              <a:buSzPct val="100000"/>
              <a:buFont typeface="Arial"/>
              <a:buChar char="●"/>
            </a:pPr>
            <a:r>
              <a:rPr lang="en"/>
              <a:t>The Afghan Air Force can now count on women to help defend their country along with other males</a:t>
            </a:r>
          </a:p>
          <a:p>
            <a:pPr rtl="0" lvl="0" indent="-317500" marL="457200">
              <a:spcBef>
                <a:spcPts val="0"/>
              </a:spcBef>
              <a:buClr>
                <a:srgbClr val="000000"/>
              </a:buClr>
              <a:buSzPct val="100000"/>
              <a:buFont typeface="Arial"/>
              <a:buChar char="●"/>
            </a:pPr>
            <a:r>
              <a:rPr lang="en"/>
              <a:t>Before, women’s rights in Afghanistan were brutally restricted under the Taliban rule</a:t>
            </a:r>
          </a:p>
          <a:p>
            <a:pPr rtl="0" lvl="0" indent="-317500" marL="457200">
              <a:spcBef>
                <a:spcPts val="0"/>
              </a:spcBef>
              <a:buClr>
                <a:srgbClr val="000000"/>
              </a:buClr>
              <a:buSzPct val="100000"/>
              <a:buFont typeface="Arial"/>
              <a:buChar char="●"/>
            </a:pPr>
            <a:r>
              <a:rPr b="1" lang="en"/>
              <a:t>Taliban rule</a:t>
            </a:r>
            <a:r>
              <a:rPr lang="en"/>
              <a:t>: an Islamic fundamentalist group that seized Afghanistan which went into totalitarian dictatorship and gender discrimination in which women and girls were stripped of their basic human rights </a:t>
            </a:r>
          </a:p>
          <a:p>
            <a:pPr rtl="0" lvl="0" indent="-317500" marL="457200">
              <a:spcBef>
                <a:spcPts val="0"/>
              </a:spcBef>
              <a:buClr>
                <a:srgbClr val="000000"/>
              </a:buClr>
              <a:buSzPct val="100000"/>
              <a:buFont typeface="Arial"/>
              <a:buChar char="●"/>
            </a:pPr>
            <a:r>
              <a:rPr lang="en"/>
              <a:t>Five female lieutenants have been preparing for careers as pilot officers in Afghanistan’s air force</a:t>
            </a:r>
          </a:p>
          <a:p>
            <a:pPr rtl="0" lvl="0" indent="-317500" marL="457200">
              <a:spcBef>
                <a:spcPts val="0"/>
              </a:spcBef>
              <a:buClr>
                <a:srgbClr val="000000"/>
              </a:buClr>
              <a:buSzPct val="100000"/>
              <a:buFont typeface="Arial"/>
              <a:buChar char="●"/>
            </a:pPr>
            <a:r>
              <a:rPr lang="en"/>
              <a:t>It is a dream and a privilege for these woman who once did not have rights </a:t>
            </a:r>
          </a:p>
          <a:p>
            <a:pPr rtl="0" lvl="0" indent="-317500" marL="457200">
              <a:spcBef>
                <a:spcPts val="0"/>
              </a:spcBef>
              <a:buClr>
                <a:srgbClr val="000000"/>
              </a:buClr>
              <a:buSzPct val="100000"/>
              <a:buFont typeface="Arial"/>
              <a:buChar char="●"/>
            </a:pPr>
            <a:r>
              <a:rPr lang="en"/>
              <a:t>These five women had to learn english as they competed skills with other men</a:t>
            </a:r>
          </a:p>
          <a:p>
            <a:pPr lvl="0" indent="-317500" marL="457200">
              <a:spcBef>
                <a:spcPts val="0"/>
              </a:spcBef>
              <a:buClr>
                <a:srgbClr val="000000"/>
              </a:buClr>
              <a:buSzPct val="100000"/>
              <a:buFont typeface="Arial"/>
              <a:buChar char="●"/>
            </a:pPr>
            <a:r>
              <a:rPr lang="en"/>
              <a:t>It is an honor for the women as they continue to be ranked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y="0" x="0"/>
          <a:ext cy="0" cx="0"/>
          <a:chOff y="0" x="0"/>
          <a:chExt cy="0" cx="0"/>
        </a:xfrm>
      </p:grpSpPr>
      <p:pic>
        <p:nvPicPr>
          <p:cNvPr id="125" name="Shape 125"/>
          <p:cNvPicPr preferRelativeResize="0"/>
          <p:nvPr/>
        </p:nvPicPr>
        <p:blipFill>
          <a:blip r:embed="rId3">
            <a:alphaModFix/>
          </a:blip>
          <a:stretch>
            <a:fillRect/>
          </a:stretch>
        </p:blipFill>
        <p:spPr>
          <a:xfrm>
            <a:off y="296912" x="5805375"/>
            <a:ext cy="1971675" cx="2628900"/>
          </a:xfrm>
          <a:prstGeom prst="rect">
            <a:avLst/>
          </a:prstGeom>
          <a:noFill/>
          <a:ln>
            <a:noFill/>
          </a:ln>
        </p:spPr>
      </p:pic>
      <p:pic>
        <p:nvPicPr>
          <p:cNvPr id="126" name="Shape 126"/>
          <p:cNvPicPr preferRelativeResize="0"/>
          <p:nvPr/>
        </p:nvPicPr>
        <p:blipFill>
          <a:blip r:embed="rId4">
            <a:alphaModFix/>
          </a:blip>
          <a:stretch>
            <a:fillRect/>
          </a:stretch>
        </p:blipFill>
        <p:spPr>
          <a:xfrm>
            <a:off y="965025" x="370700"/>
            <a:ext cy="3042499" cx="4277800"/>
          </a:xfrm>
          <a:prstGeom prst="rect">
            <a:avLst/>
          </a:prstGeom>
          <a:noFill/>
          <a:ln>
            <a:noFill/>
          </a:ln>
        </p:spPr>
      </p:pic>
      <p:pic>
        <p:nvPicPr>
          <p:cNvPr id="127" name="Shape 127"/>
          <p:cNvPicPr preferRelativeResize="0"/>
          <p:nvPr/>
        </p:nvPicPr>
        <p:blipFill>
          <a:blip r:embed="rId5">
            <a:alphaModFix/>
          </a:blip>
          <a:stretch>
            <a:fillRect/>
          </a:stretch>
        </p:blipFill>
        <p:spPr>
          <a:xfrm>
            <a:off y="2650587" x="5840700"/>
            <a:ext cy="1971675" cx="262890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inspiration-board">
  <a:themeElements>
    <a:clrScheme name="Custom 503">
      <a:dk1>
        <a:srgbClr val="000000"/>
      </a:dk1>
      <a:lt1>
        <a:srgbClr val="FFFFFF"/>
      </a:lt1>
      <a:dk2>
        <a:srgbClr val="000000"/>
      </a:dk2>
      <a:lt2>
        <a:srgbClr val="F8F8F8"/>
      </a:lt2>
      <a:accent1>
        <a:srgbClr val="CFCFCF"/>
      </a:accent1>
      <a:accent2>
        <a:srgbClr val="94AE8E"/>
      </a:accent2>
      <a:accent3>
        <a:srgbClr val="4E7A82"/>
      </a:accent3>
      <a:accent4>
        <a:srgbClr val="666699"/>
      </a:accent4>
      <a:accent5>
        <a:srgbClr val="60506F"/>
      </a:accent5>
      <a:accent6>
        <a:srgbClr val="4B4352"/>
      </a:accent6>
      <a:hlink>
        <a:srgbClr val="8694C0"/>
      </a:hlink>
      <a:folHlink>
        <a:srgbClr val="919191"/>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