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Default Extension="gif" ContentType="image/gif"/>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25.xml" ContentType="application/vnd.openxmlformats-officedocument.presentationml.notesSlide+xml"/>
  <Override PartName="/ppt/notesSlides/notesSlide14.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31.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28.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21.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31.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31.xml" Type="http://schemas.openxmlformats.org/officeDocument/2006/relationships/slide" Id="rId36"/><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25.xml" Type="http://schemas.openxmlformats.org/officeDocument/2006/relationships/slide" Id="rId30"/><Relationship Target="slides/slide7.xml" Type="http://schemas.openxmlformats.org/officeDocument/2006/relationships/slide" Id="rId12"/><Relationship Target="slides/slide26.xml" Type="http://schemas.openxmlformats.org/officeDocument/2006/relationships/slide" Id="rId31"/><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9.xml" Type="http://schemas.openxmlformats.org/officeDocument/2006/relationships/slide" Id="rId34"/><Relationship Target="slides/slide30.xml" Type="http://schemas.openxmlformats.org/officeDocument/2006/relationships/slide" Id="rId35"/><Relationship Target="slides/slide27.xml" Type="http://schemas.openxmlformats.org/officeDocument/2006/relationships/slide" Id="rId32"/><Relationship Target="slides/slide28.xml" Type="http://schemas.openxmlformats.org/officeDocument/2006/relationships/slide" Id="rId33"/><Relationship Target="slides/slide24.xml" Type="http://schemas.openxmlformats.org/officeDocument/2006/relationships/slide" Id="rId2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presProps.xml" Type="http://schemas.openxmlformats.org/officeDocument/2006/relationships/presProps" Id="rId2"/><Relationship Target="slides/slide16.xml" Type="http://schemas.openxmlformats.org/officeDocument/2006/relationships/slide" Id="rId21"/><Relationship Target="theme/theme1.xml" Type="http://schemas.openxmlformats.org/officeDocument/2006/relationships/theme" Id="rId1"/><Relationship Target="slides/slide17.xml" Type="http://schemas.openxmlformats.org/officeDocument/2006/relationships/slide" Id="rId22"/><Relationship Target="slideMasters/slideMaster1.xml" Type="http://schemas.openxmlformats.org/officeDocument/2006/relationships/slideMaster" Id="rId4"/><Relationship Target="slides/slide18.xml" Type="http://schemas.openxmlformats.org/officeDocument/2006/relationships/slide" Id="rId23"/><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 name="Shape 43"/>
        <p:cNvGrpSpPr/>
        <p:nvPr/>
      </p:nvGrpSpPr>
      <p:grpSpPr>
        <a:xfrm>
          <a:off y="0" x="0"/>
          <a:ext cy="0" cx="0"/>
          <a:chOff y="0" x="0"/>
          <a:chExt cy="0" cx="0"/>
        </a:xfrm>
      </p:grpSpPr>
      <p:sp>
        <p:nvSpPr>
          <p:cNvPr id="44" name="Shape 4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5" name="Shape 4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5" name="Shape 95"/>
        <p:cNvGrpSpPr/>
        <p:nvPr/>
      </p:nvGrpSpPr>
      <p:grpSpPr>
        <a:xfrm>
          <a:off y="0" x="0"/>
          <a:ext cy="0" cx="0"/>
          <a:chOff y="0" x="0"/>
          <a:chExt cy="0" cx="0"/>
        </a:xfrm>
      </p:grpSpPr>
      <p:sp>
        <p:nvSpPr>
          <p:cNvPr id="96" name="Shape 9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7" name="Shape 9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1" name="Shape 101"/>
        <p:cNvGrpSpPr/>
        <p:nvPr/>
      </p:nvGrpSpPr>
      <p:grpSpPr>
        <a:xfrm>
          <a:off y="0" x="0"/>
          <a:ext cy="0" cx="0"/>
          <a:chOff y="0" x="0"/>
          <a:chExt cy="0" cx="0"/>
        </a:xfrm>
      </p:grpSpPr>
      <p:sp>
        <p:nvSpPr>
          <p:cNvPr id="102" name="Shape 10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3" name="Shape 10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7" name="Shape 107"/>
        <p:cNvGrpSpPr/>
        <p:nvPr/>
      </p:nvGrpSpPr>
      <p:grpSpPr>
        <a:xfrm>
          <a:off y="0" x="0"/>
          <a:ext cy="0" cx="0"/>
          <a:chOff y="0" x="0"/>
          <a:chExt cy="0" cx="0"/>
        </a:xfrm>
      </p:grpSpPr>
      <p:sp>
        <p:nvSpPr>
          <p:cNvPr id="108" name="Shape 10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9" name="Shape 10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3" name="Shape 113"/>
        <p:cNvGrpSpPr/>
        <p:nvPr/>
      </p:nvGrpSpPr>
      <p:grpSpPr>
        <a:xfrm>
          <a:off y="0" x="0"/>
          <a:ext cy="0" cx="0"/>
          <a:chOff y="0" x="0"/>
          <a:chExt cy="0" cx="0"/>
        </a:xfrm>
      </p:grpSpPr>
      <p:sp>
        <p:nvSpPr>
          <p:cNvPr id="114" name="Shape 11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15" name="Shape 11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9" name="Shape 119"/>
        <p:cNvGrpSpPr/>
        <p:nvPr/>
      </p:nvGrpSpPr>
      <p:grpSpPr>
        <a:xfrm>
          <a:off y="0" x="0"/>
          <a:ext cy="0" cx="0"/>
          <a:chOff y="0" x="0"/>
          <a:chExt cy="0" cx="0"/>
        </a:xfrm>
      </p:grpSpPr>
      <p:sp>
        <p:nvSpPr>
          <p:cNvPr id="120" name="Shape 12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21" name="Shape 12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5" name="Shape 125"/>
        <p:cNvGrpSpPr/>
        <p:nvPr/>
      </p:nvGrpSpPr>
      <p:grpSpPr>
        <a:xfrm>
          <a:off y="0" x="0"/>
          <a:ext cy="0" cx="0"/>
          <a:chOff y="0" x="0"/>
          <a:chExt cy="0" cx="0"/>
        </a:xfrm>
      </p:grpSpPr>
      <p:sp>
        <p:nvSpPr>
          <p:cNvPr id="126" name="Shape 12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27" name="Shape 12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1" name="Shape 131"/>
        <p:cNvGrpSpPr/>
        <p:nvPr/>
      </p:nvGrpSpPr>
      <p:grpSpPr>
        <a:xfrm>
          <a:off y="0" x="0"/>
          <a:ext cy="0" cx="0"/>
          <a:chOff y="0" x="0"/>
          <a:chExt cy="0" cx="0"/>
        </a:xfrm>
      </p:grpSpPr>
      <p:sp>
        <p:nvSpPr>
          <p:cNvPr id="132" name="Shape 13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33" name="Shape 13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7" name="Shape 137"/>
        <p:cNvGrpSpPr/>
        <p:nvPr/>
      </p:nvGrpSpPr>
      <p:grpSpPr>
        <a:xfrm>
          <a:off y="0" x="0"/>
          <a:ext cy="0" cx="0"/>
          <a:chOff y="0" x="0"/>
          <a:chExt cy="0" cx="0"/>
        </a:xfrm>
      </p:grpSpPr>
      <p:sp>
        <p:nvSpPr>
          <p:cNvPr id="138" name="Shape 13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39" name="Shape 13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3" name="Shape 143"/>
        <p:cNvGrpSpPr/>
        <p:nvPr/>
      </p:nvGrpSpPr>
      <p:grpSpPr>
        <a:xfrm>
          <a:off y="0" x="0"/>
          <a:ext cy="0" cx="0"/>
          <a:chOff y="0" x="0"/>
          <a:chExt cy="0" cx="0"/>
        </a:xfrm>
      </p:grpSpPr>
      <p:sp>
        <p:nvSpPr>
          <p:cNvPr id="144" name="Shape 14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45" name="Shape 14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9" name="Shape 149"/>
        <p:cNvGrpSpPr/>
        <p:nvPr/>
      </p:nvGrpSpPr>
      <p:grpSpPr>
        <a:xfrm>
          <a:off y="0" x="0"/>
          <a:ext cy="0" cx="0"/>
          <a:chOff y="0" x="0"/>
          <a:chExt cy="0" cx="0"/>
        </a:xfrm>
      </p:grpSpPr>
      <p:sp>
        <p:nvSpPr>
          <p:cNvPr id="150" name="Shape 15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51" name="Shape 15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9" name="Shape 49"/>
        <p:cNvGrpSpPr/>
        <p:nvPr/>
      </p:nvGrpSpPr>
      <p:grpSpPr>
        <a:xfrm>
          <a:off y="0" x="0"/>
          <a:ext cy="0" cx="0"/>
          <a:chOff y="0" x="0"/>
          <a:chExt cy="0" cx="0"/>
        </a:xfrm>
      </p:grpSpPr>
      <p:sp>
        <p:nvSpPr>
          <p:cNvPr id="50" name="Shape 5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1" name="Shape 5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5" name="Shape 155"/>
        <p:cNvGrpSpPr/>
        <p:nvPr/>
      </p:nvGrpSpPr>
      <p:grpSpPr>
        <a:xfrm>
          <a:off y="0" x="0"/>
          <a:ext cy="0" cx="0"/>
          <a:chOff y="0" x="0"/>
          <a:chExt cy="0" cx="0"/>
        </a:xfrm>
      </p:grpSpPr>
      <p:sp>
        <p:nvSpPr>
          <p:cNvPr id="156" name="Shape 15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57" name="Shape 15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1" name="Shape 161"/>
        <p:cNvGrpSpPr/>
        <p:nvPr/>
      </p:nvGrpSpPr>
      <p:grpSpPr>
        <a:xfrm>
          <a:off y="0" x="0"/>
          <a:ext cy="0" cx="0"/>
          <a:chOff y="0" x="0"/>
          <a:chExt cy="0" cx="0"/>
        </a:xfrm>
      </p:grpSpPr>
      <p:sp>
        <p:nvSpPr>
          <p:cNvPr id="162" name="Shape 16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63" name="Shape 16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7" name="Shape 167"/>
        <p:cNvGrpSpPr/>
        <p:nvPr/>
      </p:nvGrpSpPr>
      <p:grpSpPr>
        <a:xfrm>
          <a:off y="0" x="0"/>
          <a:ext cy="0" cx="0"/>
          <a:chOff y="0" x="0"/>
          <a:chExt cy="0" cx="0"/>
        </a:xfrm>
      </p:grpSpPr>
      <p:sp>
        <p:nvSpPr>
          <p:cNvPr id="168" name="Shape 16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69" name="Shape 16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2" name="Shape 172"/>
        <p:cNvGrpSpPr/>
        <p:nvPr/>
      </p:nvGrpSpPr>
      <p:grpSpPr>
        <a:xfrm>
          <a:off y="0" x="0"/>
          <a:ext cy="0" cx="0"/>
          <a:chOff y="0" x="0"/>
          <a:chExt cy="0" cx="0"/>
        </a:xfrm>
      </p:grpSpPr>
      <p:sp>
        <p:nvSpPr>
          <p:cNvPr id="173" name="Shape 17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74" name="Shape 17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7" name="Shape 177"/>
        <p:cNvGrpSpPr/>
        <p:nvPr/>
      </p:nvGrpSpPr>
      <p:grpSpPr>
        <a:xfrm>
          <a:off y="0" x="0"/>
          <a:ext cy="0" cx="0"/>
          <a:chOff y="0" x="0"/>
          <a:chExt cy="0" cx="0"/>
        </a:xfrm>
      </p:grpSpPr>
      <p:sp>
        <p:nvSpPr>
          <p:cNvPr id="178" name="Shape 17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79" name="Shape 17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3" name="Shape 183"/>
        <p:cNvGrpSpPr/>
        <p:nvPr/>
      </p:nvGrpSpPr>
      <p:grpSpPr>
        <a:xfrm>
          <a:off y="0" x="0"/>
          <a:ext cy="0" cx="0"/>
          <a:chOff y="0" x="0"/>
          <a:chExt cy="0" cx="0"/>
        </a:xfrm>
      </p:grpSpPr>
      <p:sp>
        <p:nvSpPr>
          <p:cNvPr id="184" name="Shape 18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85" name="Shape 18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9" name="Shape 189"/>
        <p:cNvGrpSpPr/>
        <p:nvPr/>
      </p:nvGrpSpPr>
      <p:grpSpPr>
        <a:xfrm>
          <a:off y="0" x="0"/>
          <a:ext cy="0" cx="0"/>
          <a:chOff y="0" x="0"/>
          <a:chExt cy="0" cx="0"/>
        </a:xfrm>
      </p:grpSpPr>
      <p:sp>
        <p:nvSpPr>
          <p:cNvPr id="190" name="Shape 19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91" name="Shape 19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5" name="Shape 195"/>
        <p:cNvGrpSpPr/>
        <p:nvPr/>
      </p:nvGrpSpPr>
      <p:grpSpPr>
        <a:xfrm>
          <a:off y="0" x="0"/>
          <a:ext cy="0" cx="0"/>
          <a:chOff y="0" x="0"/>
          <a:chExt cy="0" cx="0"/>
        </a:xfrm>
      </p:grpSpPr>
      <p:sp>
        <p:nvSpPr>
          <p:cNvPr id="196" name="Shape 19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97" name="Shape 19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1" name="Shape 201"/>
        <p:cNvGrpSpPr/>
        <p:nvPr/>
      </p:nvGrpSpPr>
      <p:grpSpPr>
        <a:xfrm>
          <a:off y="0" x="0"/>
          <a:ext cy="0" cx="0"/>
          <a:chOff y="0" x="0"/>
          <a:chExt cy="0" cx="0"/>
        </a:xfrm>
      </p:grpSpPr>
      <p:sp>
        <p:nvSpPr>
          <p:cNvPr id="202" name="Shape 20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03" name="Shape 20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7" name="Shape 207"/>
        <p:cNvGrpSpPr/>
        <p:nvPr/>
      </p:nvGrpSpPr>
      <p:grpSpPr>
        <a:xfrm>
          <a:off y="0" x="0"/>
          <a:ext cy="0" cx="0"/>
          <a:chOff y="0" x="0"/>
          <a:chExt cy="0" cx="0"/>
        </a:xfrm>
      </p:grpSpPr>
      <p:sp>
        <p:nvSpPr>
          <p:cNvPr id="208" name="Shape 20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09" name="Shape 20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4" name="Shape 54"/>
        <p:cNvGrpSpPr/>
        <p:nvPr/>
      </p:nvGrpSpPr>
      <p:grpSpPr>
        <a:xfrm>
          <a:off y="0" x="0"/>
          <a:ext cy="0" cx="0"/>
          <a:chOff y="0" x="0"/>
          <a:chExt cy="0" cx="0"/>
        </a:xfrm>
      </p:grpSpPr>
      <p:sp>
        <p:nvSpPr>
          <p:cNvPr id="55" name="Shape 5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6" name="Shape 5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2" name="Shape 212"/>
        <p:cNvGrpSpPr/>
        <p:nvPr/>
      </p:nvGrpSpPr>
      <p:grpSpPr>
        <a:xfrm>
          <a:off y="0" x="0"/>
          <a:ext cy="0" cx="0"/>
          <a:chOff y="0" x="0"/>
          <a:chExt cy="0" cx="0"/>
        </a:xfrm>
      </p:grpSpPr>
      <p:sp>
        <p:nvSpPr>
          <p:cNvPr id="213" name="Shape 21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14" name="Shape 21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8" name="Shape 218"/>
        <p:cNvGrpSpPr/>
        <p:nvPr/>
      </p:nvGrpSpPr>
      <p:grpSpPr>
        <a:xfrm>
          <a:off y="0" x="0"/>
          <a:ext cy="0" cx="0"/>
          <a:chOff y="0" x="0"/>
          <a:chExt cy="0" cx="0"/>
        </a:xfrm>
      </p:grpSpPr>
      <p:sp>
        <p:nvSpPr>
          <p:cNvPr id="219" name="Shape 21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20" name="Shape 22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0" name="Shape 60"/>
        <p:cNvGrpSpPr/>
        <p:nvPr/>
      </p:nvGrpSpPr>
      <p:grpSpPr>
        <a:xfrm>
          <a:off y="0" x="0"/>
          <a:ext cy="0" cx="0"/>
          <a:chOff y="0" x="0"/>
          <a:chExt cy="0" cx="0"/>
        </a:xfrm>
      </p:grpSpPr>
      <p:sp>
        <p:nvSpPr>
          <p:cNvPr id="61" name="Shape 6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2" name="Shape 6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5" name="Shape 65"/>
        <p:cNvGrpSpPr/>
        <p:nvPr/>
      </p:nvGrpSpPr>
      <p:grpSpPr>
        <a:xfrm>
          <a:off y="0" x="0"/>
          <a:ext cy="0" cx="0"/>
          <a:chOff y="0" x="0"/>
          <a:chExt cy="0" cx="0"/>
        </a:xfrm>
      </p:grpSpPr>
      <p:sp>
        <p:nvSpPr>
          <p:cNvPr id="66" name="Shape 6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7" name="Shape 6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1" name="Shape 71"/>
        <p:cNvGrpSpPr/>
        <p:nvPr/>
      </p:nvGrpSpPr>
      <p:grpSpPr>
        <a:xfrm>
          <a:off y="0" x="0"/>
          <a:ext cy="0" cx="0"/>
          <a:chOff y="0" x="0"/>
          <a:chExt cy="0" cx="0"/>
        </a:xfrm>
      </p:grpSpPr>
      <p:sp>
        <p:nvSpPr>
          <p:cNvPr id="72" name="Shape 7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3" name="Shape 7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7" name="Shape 77"/>
        <p:cNvGrpSpPr/>
        <p:nvPr/>
      </p:nvGrpSpPr>
      <p:grpSpPr>
        <a:xfrm>
          <a:off y="0" x="0"/>
          <a:ext cy="0" cx="0"/>
          <a:chOff y="0" x="0"/>
          <a:chExt cy="0" cx="0"/>
        </a:xfrm>
      </p:grpSpPr>
      <p:sp>
        <p:nvSpPr>
          <p:cNvPr id="78" name="Shape 7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9" name="Shape 7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3" name="Shape 83"/>
        <p:cNvGrpSpPr/>
        <p:nvPr/>
      </p:nvGrpSpPr>
      <p:grpSpPr>
        <a:xfrm>
          <a:off y="0" x="0"/>
          <a:ext cy="0" cx="0"/>
          <a:chOff y="0" x="0"/>
          <a:chExt cy="0" cx="0"/>
        </a:xfrm>
      </p:grpSpPr>
      <p:sp>
        <p:nvSpPr>
          <p:cNvPr id="84" name="Shape 8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5" name="Shape 8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9" name="Shape 89"/>
        <p:cNvGrpSpPr/>
        <p:nvPr/>
      </p:nvGrpSpPr>
      <p:grpSpPr>
        <a:xfrm>
          <a:off y="0" x="0"/>
          <a:ext cy="0" cx="0"/>
          <a:chOff y="0" x="0"/>
          <a:chExt cy="0" cx="0"/>
        </a:xfrm>
      </p:grpSpPr>
      <p:sp>
        <p:nvSpPr>
          <p:cNvPr id="90" name="Shape 9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1" name="Shape 9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p:nvPr/>
        </p:nvSpPr>
        <p:spPr>
          <a:xfrm>
            <a:off y="0" x="0"/>
            <a:ext cy="5176499" cx="9144000"/>
          </a:xfrm>
          <a:prstGeom prst="rect">
            <a:avLst/>
          </a:prstGeom>
          <a:gradFill>
            <a:gsLst>
              <a:gs pos="0">
                <a:srgbClr val="003171"/>
              </a:gs>
              <a:gs pos="100000">
                <a:srgbClr val="549FFF"/>
              </a:gs>
            </a:gsLst>
            <a:lin ang="7919881" scaled="0"/>
          </a:gradFill>
          <a:ln>
            <a:noFill/>
          </a:ln>
        </p:spPr>
        <p:txBody>
          <a:bodyPr bIns="45700" rIns="91425" lIns="91425" tIns="45700" anchor="ctr" anchorCtr="0">
            <a:noAutofit/>
          </a:bodyPr>
          <a:lstStyle/>
          <a:p>
            <a:pPr>
              <a:spcBef>
                <a:spcPts val="0"/>
              </a:spcBef>
              <a:buNone/>
            </a:pPr>
            <a:r>
              <a:t/>
            </a:r>
            <a:endParaRPr/>
          </a:p>
        </p:txBody>
      </p:sp>
      <p:sp>
        <p:nvSpPr>
          <p:cNvPr id="9" name="Shape 9"/>
          <p:cNvSpPr/>
          <p:nvPr/>
        </p:nvSpPr>
        <p:spPr>
          <a:xfrm flipH="1">
            <a:off y="12039" x="-3832"/>
            <a:ext cy="5165065" cx="10925833"/>
          </a:xfrm>
          <a:custGeom>
            <a:pathLst>
              <a:path w="24279631" extrusionOk="0" h="6863875">
                <a:moveTo>
                  <a:pt y="0" x="9291599"/>
                </a:moveTo>
                <a:lnTo>
                  <a:pt y="5875" x="24279631"/>
                </a:lnTo>
                <a:lnTo>
                  <a:pt y="6863875" x="24250422"/>
                </a:lnTo>
                <a:lnTo>
                  <a:pt y="6858000" x="8740466"/>
                </a:lnTo>
                <a:cubicBezTo>
                  <a:pt y="3062308" x="0"/>
                  <a:pt y="312298" x="7449035"/>
                  <a:pt y="0" x="9291599"/>
                </a:cubicBezTo>
                <a:close/>
              </a:path>
            </a:pathLst>
          </a:custGeom>
          <a:gradFill>
            <a:gsLst>
              <a:gs pos="0">
                <a:srgbClr val="549FFF">
                  <a:alpha val="40784"/>
                </a:srgbClr>
              </a:gs>
              <a:gs pos="41000">
                <a:srgbClr val="003171">
                  <a:alpha val="94901"/>
                </a:srgbClr>
              </a:gs>
              <a:gs pos="100000">
                <a:srgbClr val="003171">
                  <a:alpha val="94901"/>
                </a:srgbClr>
              </a:gs>
            </a:gsLst>
            <a:path path="circle">
              <a:fillToRect t="100%" r="100%"/>
            </a:path>
            <a:tileRect b="-100%" l="-100%"/>
          </a:gradFill>
          <a:ln>
            <a:noFill/>
          </a:ln>
        </p:spPr>
        <p:txBody>
          <a:bodyPr bIns="45700" rIns="91425" lIns="91425" tIns="45700" anchor="ctr" anchorCtr="0">
            <a:noAutofit/>
          </a:bodyPr>
          <a:lstStyle/>
          <a:p>
            <a:pPr>
              <a:spcBef>
                <a:spcPts val="0"/>
              </a:spcBef>
              <a:buNone/>
            </a:pPr>
            <a:r>
              <a:t/>
            </a:r>
            <a:endParaRPr/>
          </a:p>
        </p:txBody>
      </p:sp>
      <p:sp>
        <p:nvSpPr>
          <p:cNvPr id="10" name="Shape 10"/>
          <p:cNvSpPr/>
          <p:nvPr/>
        </p:nvSpPr>
        <p:spPr>
          <a:xfrm flipH="1">
            <a:off y="660" x="14659"/>
            <a:ext cy="5165065" cx="10500940"/>
          </a:xfrm>
          <a:custGeom>
            <a:pathLst>
              <a:path w="24279631" extrusionOk="0" h="6863875">
                <a:moveTo>
                  <a:pt y="0" x="9291599"/>
                </a:moveTo>
                <a:lnTo>
                  <a:pt y="5875" x="24279631"/>
                </a:lnTo>
                <a:lnTo>
                  <a:pt y="6863875" x="24250422"/>
                </a:lnTo>
                <a:lnTo>
                  <a:pt y="6858000" x="8740466"/>
                </a:lnTo>
                <a:cubicBezTo>
                  <a:pt y="3062308" x="0"/>
                  <a:pt y="312298" x="7449035"/>
                  <a:pt y="0" x="9291599"/>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b" anchorCtr="0">
            <a:noAutofit/>
          </a:bodyPr>
          <a:lstStyle/>
          <a:p>
            <a:pPr>
              <a:spcBef>
                <a:spcPts val="0"/>
              </a:spcBef>
              <a:buNone/>
            </a:pPr>
            <a:r>
              <a:t/>
            </a:r>
            <a:endParaRPr/>
          </a:p>
        </p:txBody>
      </p:sp>
      <p:sp>
        <p:nvSpPr>
          <p:cNvPr id="11" name="Shape 11"/>
          <p:cNvSpPr/>
          <p:nvPr/>
        </p:nvSpPr>
        <p:spPr>
          <a:xfrm>
            <a:off y="-661" x="-846666"/>
            <a:ext cy="5176308" cx="2167466"/>
          </a:xfrm>
          <a:custGeom>
            <a:pathLst>
              <a:path w="2167467" extrusionOk="0" h="6180667">
                <a:moveTo>
                  <a:pt y="0" x="939800"/>
                </a:moveTo>
                <a:lnTo>
                  <a:pt y="5881" x="1905000"/>
                </a:lnTo>
                <a:cubicBezTo>
                  <a:pt y="1035992" x="2167467"/>
                  <a:pt y="1848556" x="0"/>
                  <a:pt y="6180667" x="1896533"/>
                </a:cubicBezTo>
                <a:lnTo>
                  <a:pt y="6180667" x="939800"/>
                </a:lnTo>
                <a:lnTo>
                  <a:pt y="0" x="939800"/>
                </a:lnTo>
                <a:close/>
              </a:path>
            </a:pathLst>
          </a:custGeom>
          <a:gradFill>
            <a:gsLst>
              <a:gs pos="0">
                <a:srgbClr val="003171">
                  <a:alpha val="20784"/>
                </a:srgbClr>
              </a:gs>
              <a:gs pos="100000">
                <a:srgbClr val="65A8FF">
                  <a:alpha val="20784"/>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12" name="Shape 12"/>
          <p:cNvSpPr/>
          <p:nvPr/>
        </p:nvSpPr>
        <p:spPr>
          <a:xfrm rot="10800000" flipH="1">
            <a:off y="131" x="-524933"/>
            <a:ext cy="5176308" cx="1403434"/>
          </a:xfrm>
          <a:custGeom>
            <a:pathLst>
              <a:path w="2167467" extrusionOk="0" h="6180667">
                <a:moveTo>
                  <a:pt y="0" x="939800"/>
                </a:moveTo>
                <a:lnTo>
                  <a:pt y="5881" x="1905000"/>
                </a:lnTo>
                <a:cubicBezTo>
                  <a:pt y="1035992" x="2167467"/>
                  <a:pt y="1848556" x="0"/>
                  <a:pt y="6180667" x="1896533"/>
                </a:cubicBezTo>
                <a:lnTo>
                  <a:pt y="6180667" x="939800"/>
                </a:lnTo>
                <a:lnTo>
                  <a:pt y="0" x="939800"/>
                </a:lnTo>
                <a:close/>
              </a:path>
            </a:pathLst>
          </a:custGeom>
          <a:gradFill>
            <a:gsLst>
              <a:gs pos="0">
                <a:srgbClr val="003171">
                  <a:alpha val="20784"/>
                </a:srgbClr>
              </a:gs>
              <a:gs pos="100000">
                <a:srgbClr val="65A8FF">
                  <a:alpha val="20784"/>
                </a:srgbClr>
              </a:gs>
            </a:gsLst>
            <a:lin ang="0" scaled="0"/>
          </a:gradFill>
          <a:ln>
            <a:noFill/>
          </a:ln>
        </p:spPr>
        <p:txBody>
          <a:bodyPr bIns="45700" rIns="91425" lIns="91425" tIns="45700" anchor="ctr" anchorCtr="0">
            <a:noAutofit/>
          </a:bodyPr>
          <a:lstStyle/>
          <a:p>
            <a:pPr>
              <a:spcBef>
                <a:spcPts val="0"/>
              </a:spcBef>
              <a:buNone/>
            </a:pPr>
            <a:r>
              <a:t/>
            </a:r>
            <a:endParaRPr/>
          </a:p>
        </p:txBody>
      </p:sp>
      <p:sp>
        <p:nvSpPr>
          <p:cNvPr id="13" name="Shape 13"/>
          <p:cNvSpPr txBox="1"/>
          <p:nvPr>
            <p:ph type="ctrTitle"/>
          </p:nvPr>
        </p:nvSpPr>
        <p:spPr>
          <a:xfrm>
            <a:off y="1242060" x="1082040"/>
            <a:ext cy="1102500" cx="7050900"/>
          </a:xfrm>
          <a:prstGeom prst="rect">
            <a:avLst/>
          </a:prstGeom>
        </p:spPr>
        <p:txBody>
          <a:bodyPr bIns="91425" rIns="91425" lIns="91425" tIns="91425" anchor="b" anchorCtr="0"/>
          <a:lstStyle>
            <a:lvl1pPr algn="r" rtl="0">
              <a:spcBef>
                <a:spcPts val="0"/>
              </a:spcBef>
              <a:buClr>
                <a:schemeClr val="lt1"/>
              </a:buClr>
              <a:buSzPct val="100000"/>
              <a:defRPr sz="4800">
                <a:solidFill>
                  <a:schemeClr val="lt1"/>
                </a:solidFill>
              </a:defRPr>
            </a:lvl1pPr>
            <a:lvl2pPr algn="r" rtl="0">
              <a:spcBef>
                <a:spcPts val="0"/>
              </a:spcBef>
              <a:buClr>
                <a:schemeClr val="lt1"/>
              </a:buClr>
              <a:buSzPct val="100000"/>
              <a:defRPr sz="4800">
                <a:solidFill>
                  <a:schemeClr val="lt1"/>
                </a:solidFill>
              </a:defRPr>
            </a:lvl2pPr>
            <a:lvl3pPr algn="r" rtl="0">
              <a:spcBef>
                <a:spcPts val="0"/>
              </a:spcBef>
              <a:buClr>
                <a:schemeClr val="lt1"/>
              </a:buClr>
              <a:buSzPct val="100000"/>
              <a:defRPr sz="4800">
                <a:solidFill>
                  <a:schemeClr val="lt1"/>
                </a:solidFill>
              </a:defRPr>
            </a:lvl3pPr>
            <a:lvl4pPr algn="r" rtl="0">
              <a:spcBef>
                <a:spcPts val="0"/>
              </a:spcBef>
              <a:buClr>
                <a:schemeClr val="lt1"/>
              </a:buClr>
              <a:buSzPct val="100000"/>
              <a:defRPr sz="4800">
                <a:solidFill>
                  <a:schemeClr val="lt1"/>
                </a:solidFill>
              </a:defRPr>
            </a:lvl4pPr>
            <a:lvl5pPr algn="r" rtl="0">
              <a:spcBef>
                <a:spcPts val="0"/>
              </a:spcBef>
              <a:buClr>
                <a:schemeClr val="lt1"/>
              </a:buClr>
              <a:buSzPct val="100000"/>
              <a:defRPr sz="4800">
                <a:solidFill>
                  <a:schemeClr val="lt1"/>
                </a:solidFill>
              </a:defRPr>
            </a:lvl5pPr>
            <a:lvl6pPr algn="r" rtl="0">
              <a:spcBef>
                <a:spcPts val="0"/>
              </a:spcBef>
              <a:buClr>
                <a:schemeClr val="lt1"/>
              </a:buClr>
              <a:buSzPct val="100000"/>
              <a:defRPr sz="4800">
                <a:solidFill>
                  <a:schemeClr val="lt1"/>
                </a:solidFill>
              </a:defRPr>
            </a:lvl6pPr>
            <a:lvl7pPr algn="r" rtl="0">
              <a:spcBef>
                <a:spcPts val="0"/>
              </a:spcBef>
              <a:buClr>
                <a:schemeClr val="lt1"/>
              </a:buClr>
              <a:buSzPct val="100000"/>
              <a:defRPr sz="4800">
                <a:solidFill>
                  <a:schemeClr val="lt1"/>
                </a:solidFill>
              </a:defRPr>
            </a:lvl7pPr>
            <a:lvl8pPr algn="r" rtl="0">
              <a:spcBef>
                <a:spcPts val="0"/>
              </a:spcBef>
              <a:buClr>
                <a:schemeClr val="lt1"/>
              </a:buClr>
              <a:buSzPct val="100000"/>
              <a:defRPr sz="4800">
                <a:solidFill>
                  <a:schemeClr val="lt1"/>
                </a:solidFill>
              </a:defRPr>
            </a:lvl8pPr>
            <a:lvl9pPr algn="r" rtl="0">
              <a:spcBef>
                <a:spcPts val="0"/>
              </a:spcBef>
              <a:buClr>
                <a:schemeClr val="lt1"/>
              </a:buClr>
              <a:buSzPct val="100000"/>
              <a:defRPr sz="4800">
                <a:solidFill>
                  <a:schemeClr val="lt1"/>
                </a:solidFill>
              </a:defRPr>
            </a:lvl9pPr>
          </a:lstStyle>
          <a:p/>
        </p:txBody>
      </p:sp>
      <p:sp>
        <p:nvSpPr>
          <p:cNvPr id="14" name="Shape 14"/>
          <p:cNvSpPr txBox="1"/>
          <p:nvPr>
            <p:ph idx="1" type="subTitle"/>
          </p:nvPr>
        </p:nvSpPr>
        <p:spPr>
          <a:xfrm>
            <a:off y="2423159" x="1082040"/>
            <a:ext cy="694199" cx="7035899"/>
          </a:xfrm>
          <a:prstGeom prst="rect">
            <a:avLst/>
          </a:prstGeom>
        </p:spPr>
        <p:txBody>
          <a:bodyPr bIns="91425" rIns="91425" lIns="91425" tIns="91425" anchor="t" anchorCtr="0"/>
          <a:lstStyle>
            <a:lvl1pPr algn="r" rtl="0">
              <a:spcBef>
                <a:spcPts val="0"/>
              </a:spcBef>
              <a:buClr>
                <a:schemeClr val="lt1"/>
              </a:buClr>
              <a:buSzPct val="100000"/>
              <a:buNone/>
              <a:defRPr sz="2400">
                <a:solidFill>
                  <a:schemeClr val="lt1"/>
                </a:solidFill>
              </a:defRPr>
            </a:lvl1pPr>
            <a:lvl2pPr algn="r" rtl="0">
              <a:spcBef>
                <a:spcPts val="0"/>
              </a:spcBef>
              <a:buClr>
                <a:schemeClr val="lt1"/>
              </a:buClr>
              <a:buSzPct val="100000"/>
              <a:buNone/>
              <a:defRPr sz="2400">
                <a:solidFill>
                  <a:schemeClr val="lt1"/>
                </a:solidFill>
              </a:defRPr>
            </a:lvl2pPr>
            <a:lvl3pPr algn="r" rtl="0">
              <a:spcBef>
                <a:spcPts val="0"/>
              </a:spcBef>
              <a:buClr>
                <a:schemeClr val="lt1"/>
              </a:buClr>
              <a:buNone/>
              <a:defRPr>
                <a:solidFill>
                  <a:schemeClr val="lt1"/>
                </a:solidFill>
              </a:defRPr>
            </a:lvl3pPr>
            <a:lvl4pPr algn="r" rtl="0">
              <a:spcBef>
                <a:spcPts val="0"/>
              </a:spcBef>
              <a:buClr>
                <a:schemeClr val="lt1"/>
              </a:buClr>
              <a:buSzPct val="100000"/>
              <a:buNone/>
              <a:defRPr sz="2400">
                <a:solidFill>
                  <a:schemeClr val="lt1"/>
                </a:solidFill>
              </a:defRPr>
            </a:lvl4pPr>
            <a:lvl5pPr algn="r" rtl="0">
              <a:spcBef>
                <a:spcPts val="0"/>
              </a:spcBef>
              <a:buClr>
                <a:schemeClr val="lt1"/>
              </a:buClr>
              <a:buSzPct val="100000"/>
              <a:buNone/>
              <a:defRPr sz="2400">
                <a:solidFill>
                  <a:schemeClr val="lt1"/>
                </a:solidFill>
              </a:defRPr>
            </a:lvl5pPr>
            <a:lvl6pPr algn="r" rtl="0">
              <a:spcBef>
                <a:spcPts val="0"/>
              </a:spcBef>
              <a:buClr>
                <a:schemeClr val="lt1"/>
              </a:buClr>
              <a:buSzPct val="100000"/>
              <a:buNone/>
              <a:defRPr sz="2400">
                <a:solidFill>
                  <a:schemeClr val="lt1"/>
                </a:solidFill>
              </a:defRPr>
            </a:lvl6pPr>
            <a:lvl7pPr algn="r" rtl="0">
              <a:spcBef>
                <a:spcPts val="0"/>
              </a:spcBef>
              <a:buClr>
                <a:schemeClr val="lt1"/>
              </a:buClr>
              <a:buSzPct val="100000"/>
              <a:buNone/>
              <a:defRPr sz="2400">
                <a:solidFill>
                  <a:schemeClr val="lt1"/>
                </a:solidFill>
              </a:defRPr>
            </a:lvl7pPr>
            <a:lvl8pPr algn="r" rtl="0">
              <a:spcBef>
                <a:spcPts val="0"/>
              </a:spcBef>
              <a:buClr>
                <a:schemeClr val="lt1"/>
              </a:buClr>
              <a:buSzPct val="100000"/>
              <a:buNone/>
              <a:defRPr sz="2400">
                <a:solidFill>
                  <a:schemeClr val="lt1"/>
                </a:solidFill>
              </a:defRPr>
            </a:lvl8pPr>
            <a:lvl9pPr algn="r" rtl="0">
              <a:spcBef>
                <a:spcPts val="0"/>
              </a:spcBef>
              <a:buClr>
                <a:schemeClr val="lt1"/>
              </a:buClr>
              <a:buSzPct val="100000"/>
              <a:buNone/>
              <a:defRPr sz="2400">
                <a:solidFill>
                  <a:schemeClr val="lt1"/>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5" name="Shape 15"/>
        <p:cNvGrpSpPr/>
        <p:nvPr/>
      </p:nvGrpSpPr>
      <p:grpSpPr>
        <a:xfrm>
          <a:off y="0" x="0"/>
          <a:ext cy="0" cx="0"/>
          <a:chOff y="0" x="0"/>
          <a:chExt cy="0" cx="0"/>
        </a:xfrm>
      </p:grpSpPr>
      <p:sp>
        <p:nvSpPr>
          <p:cNvPr id="16" name="Shape 16"/>
          <p:cNvSpPr/>
          <p:nvPr/>
        </p:nvSpPr>
        <p:spPr>
          <a:xfrm rot="10800000" flipH="1">
            <a:off y="-16424" x="-348182"/>
            <a:ext cy="5159924" cx="1723519"/>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a:pPr>
              <a:spcBef>
                <a:spcPts val="0"/>
              </a:spcBef>
              <a:buNone/>
            </a:pPr>
            <a:r>
              <a:t/>
            </a:r>
            <a:endParaRPr/>
          </a:p>
        </p:txBody>
      </p:sp>
      <p:sp>
        <p:nvSpPr>
          <p:cNvPr id="17" name="Shape 17"/>
          <p:cNvSpPr txBox="1"/>
          <p:nvPr>
            <p:ph idx="1" type="body"/>
          </p:nvPr>
        </p:nvSpPr>
        <p:spPr>
          <a:xfrm>
            <a:off y="1244242" x="457200"/>
            <a:ext cy="3630300" cx="8229600"/>
          </a:xfrm>
          <a:prstGeom prst="rect">
            <a:avLst/>
          </a:prstGeom>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8" name="Shape 18"/>
          <p:cNvSpPr/>
          <p:nvPr/>
        </p:nvSpPr>
        <p:spPr>
          <a:xfrm rot="10800000" flipH="1">
            <a:off y="774" x="-1118653"/>
            <a:ext cy="5142725"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a:pPr>
              <a:spcBef>
                <a:spcPts val="0"/>
              </a:spcBef>
              <a:buNone/>
            </a:pPr>
            <a:r>
              <a:t/>
            </a:r>
            <a:endParaRPr/>
          </a:p>
        </p:txBody>
      </p:sp>
      <p:sp>
        <p:nvSpPr>
          <p:cNvPr id="19" name="Shape 19"/>
          <p:cNvSpPr/>
          <p:nvPr/>
        </p:nvSpPr>
        <p:spPr>
          <a:xfrm rot="10800000">
            <a:off y="-9550" x="8088846"/>
            <a:ext cy="5153050" cx="1100667"/>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127" scaled="0"/>
          </a:gradFill>
          <a:ln>
            <a:noFill/>
          </a:ln>
        </p:spPr>
        <p:txBody>
          <a:bodyPr bIns="45700" rIns="91425" lIns="91425" tIns="45700" anchor="ctr" anchorCtr="0">
            <a:noAutofit/>
          </a:bodyPr>
          <a:lstStyle/>
          <a:p>
            <a:pPr>
              <a:spcBef>
                <a:spcPts val="0"/>
              </a:spcBef>
              <a:buNone/>
            </a:pPr>
            <a:r>
              <a:t/>
            </a:r>
            <a:endParaRPr/>
          </a:p>
        </p:txBody>
      </p:sp>
      <p:sp>
        <p:nvSpPr>
          <p:cNvPr id="20" name="Shape 20"/>
          <p:cNvSpPr txBox="1"/>
          <p:nvPr>
            <p:ph type="title"/>
          </p:nvPr>
        </p:nvSpPr>
        <p:spPr>
          <a:xfrm>
            <a:off y="205978" x="457200"/>
            <a:ext cy="994200" cx="8229600"/>
          </a:xfrm>
          <a:prstGeom prst="rect">
            <a:avLst/>
          </a:prstGeom>
        </p:spPr>
        <p:txBody>
          <a:bodyPr bIns="91425" rIns="91425" lIns="91425" t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1" name="Shape 21"/>
        <p:cNvGrpSpPr/>
        <p:nvPr/>
      </p:nvGrpSpPr>
      <p:grpSpPr>
        <a:xfrm>
          <a:off y="0" x="0"/>
          <a:ext cy="0" cx="0"/>
          <a:chOff y="0" x="0"/>
          <a:chExt cy="0" cx="0"/>
        </a:xfrm>
      </p:grpSpPr>
      <p:sp>
        <p:nvSpPr>
          <p:cNvPr id="22" name="Shape 22"/>
          <p:cNvSpPr/>
          <p:nvPr/>
        </p:nvSpPr>
        <p:spPr>
          <a:xfrm rot="10800000" flipH="1">
            <a:off y="-16424" x="-348182"/>
            <a:ext cy="5159924" cx="1723519"/>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a:pPr>
              <a:spcBef>
                <a:spcPts val="0"/>
              </a:spcBef>
              <a:buNone/>
            </a:pPr>
            <a:r>
              <a:t/>
            </a:r>
            <a:endParaRPr/>
          </a:p>
        </p:txBody>
      </p:sp>
      <p:sp>
        <p:nvSpPr>
          <p:cNvPr id="23" name="Shape 23"/>
          <p:cNvSpPr/>
          <p:nvPr/>
        </p:nvSpPr>
        <p:spPr>
          <a:xfrm rot="10800000" flipH="1">
            <a:off y="774" x="-1118653"/>
            <a:ext cy="5142725"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a:pPr>
              <a:spcBef>
                <a:spcPts val="0"/>
              </a:spcBef>
              <a:buNone/>
            </a:pPr>
            <a:r>
              <a:t/>
            </a:r>
            <a:endParaRPr/>
          </a:p>
        </p:txBody>
      </p:sp>
      <p:sp>
        <p:nvSpPr>
          <p:cNvPr id="24" name="Shape 24"/>
          <p:cNvSpPr/>
          <p:nvPr/>
        </p:nvSpPr>
        <p:spPr>
          <a:xfrm rot="10800000">
            <a:off y="-9550" x="8088846"/>
            <a:ext cy="5153050" cx="1100667"/>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127" scaled="0"/>
          </a:gradFill>
          <a:ln>
            <a:noFill/>
          </a:ln>
        </p:spPr>
        <p:txBody>
          <a:bodyPr bIns="45700" rIns="91425" lIns="91425" tIns="45700" anchor="ctr" anchorCtr="0">
            <a:noAutofit/>
          </a:bodyPr>
          <a:lstStyle/>
          <a:p>
            <a:pPr>
              <a:spcBef>
                <a:spcPts val="0"/>
              </a:spcBef>
              <a:buNone/>
            </a:pPr>
            <a:r>
              <a:t/>
            </a:r>
            <a:endParaRPr/>
          </a:p>
        </p:txBody>
      </p:sp>
      <p:sp>
        <p:nvSpPr>
          <p:cNvPr id="25" name="Shape 25"/>
          <p:cNvSpPr txBox="1"/>
          <p:nvPr>
            <p:ph type="title"/>
          </p:nvPr>
        </p:nvSpPr>
        <p:spPr>
          <a:xfrm>
            <a:off y="205978" x="457200"/>
            <a:ext cy="994200" cx="8229600"/>
          </a:xfrm>
          <a:prstGeom prst="rect">
            <a:avLst/>
          </a:prstGeom>
        </p:spPr>
        <p:txBody>
          <a:bodyPr bIns="91425" rIns="91425" lIns="91425" t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6" name="Shape 26"/>
          <p:cNvSpPr txBox="1"/>
          <p:nvPr>
            <p:ph idx="1" type="body"/>
          </p:nvPr>
        </p:nvSpPr>
        <p:spPr>
          <a:xfrm>
            <a:off y="1244242" x="457200"/>
            <a:ext cy="3630300" cx="4038599"/>
          </a:xfrm>
          <a:prstGeom prst="rect">
            <a:avLst/>
          </a:prstGeom>
        </p:spPr>
        <p:txBody>
          <a:bodyPr bIns="91425" rIns="91425" lIns="91425" t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p:txBody>
      </p:sp>
      <p:sp>
        <p:nvSpPr>
          <p:cNvPr id="27" name="Shape 27"/>
          <p:cNvSpPr txBox="1"/>
          <p:nvPr>
            <p:ph idx="2" type="body"/>
          </p:nvPr>
        </p:nvSpPr>
        <p:spPr>
          <a:xfrm>
            <a:off y="1244242" x="4648200"/>
            <a:ext cy="3630300" cx="4038599"/>
          </a:xfrm>
          <a:prstGeom prst="rect">
            <a:avLst/>
          </a:prstGeom>
        </p:spPr>
        <p:txBody>
          <a:bodyPr bIns="91425" rIns="91425" lIns="91425" t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y="0" x="0"/>
          <a:ext cy="0" cx="0"/>
          <a:chOff y="0" x="0"/>
          <a:chExt cy="0" cx="0"/>
        </a:xfrm>
      </p:grpSpPr>
      <p:sp>
        <p:nvSpPr>
          <p:cNvPr id="29" name="Shape 29"/>
          <p:cNvSpPr/>
          <p:nvPr/>
        </p:nvSpPr>
        <p:spPr>
          <a:xfrm rot="10800000" flipH="1">
            <a:off y="-16424" x="-348182"/>
            <a:ext cy="5159924" cx="1723519"/>
          </a:xfrm>
          <a:custGeom>
            <a:pathLst>
              <a:path w="4476675" extrusionOk="0" h="6879900">
                <a:moveTo>
                  <a:pt y="16025" x="4476676"/>
                </a:moveTo>
                <a:lnTo>
                  <a:pt y="0" x="879695"/>
                </a:lnTo>
                <a:cubicBezTo>
                  <a:pt y="2293300" x="886211"/>
                  <a:pt y="4586600" x="892726"/>
                  <a:pt y="6879900" x="899242"/>
                </a:cubicBezTo>
                <a:lnTo>
                  <a:pt y="6861462" x="3909760"/>
                </a:lnTo>
                <a:cubicBezTo>
                  <a:pt y="3547544" x="0"/>
                  <a:pt y="1824359" x="1695771"/>
                  <a:pt y="16025" x="447667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a:pPr>
              <a:spcBef>
                <a:spcPts val="0"/>
              </a:spcBef>
              <a:buNone/>
            </a:pPr>
            <a:r>
              <a:t/>
            </a:r>
            <a:endParaRPr/>
          </a:p>
        </p:txBody>
      </p:sp>
      <p:sp>
        <p:nvSpPr>
          <p:cNvPr id="30" name="Shape 30"/>
          <p:cNvSpPr/>
          <p:nvPr/>
        </p:nvSpPr>
        <p:spPr>
          <a:xfrm rot="10800000" flipH="1">
            <a:off y="774" x="-1118653"/>
            <a:ext cy="5142725"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 r="100%"/>
            </a:path>
            <a:tileRect b="-100%" l="-100%"/>
          </a:gradFill>
          <a:ln>
            <a:noFill/>
          </a:ln>
        </p:spPr>
        <p:txBody>
          <a:bodyPr bIns="45700" rIns="91425" lIns="91425" tIns="45700" anchor="ctr" anchorCtr="0">
            <a:noAutofit/>
          </a:bodyPr>
          <a:lstStyle/>
          <a:p>
            <a:pPr>
              <a:spcBef>
                <a:spcPts val="0"/>
              </a:spcBef>
              <a:buNone/>
            </a:pPr>
            <a:r>
              <a:t/>
            </a:r>
            <a:endParaRPr/>
          </a:p>
        </p:txBody>
      </p:sp>
      <p:sp>
        <p:nvSpPr>
          <p:cNvPr id="31" name="Shape 31"/>
          <p:cNvSpPr/>
          <p:nvPr/>
        </p:nvSpPr>
        <p:spPr>
          <a:xfrm rot="10800000">
            <a:off y="-9550" x="8088846"/>
            <a:ext cy="5153050" cx="1100667"/>
          </a:xfrm>
          <a:custGeom>
            <a:pathLst>
              <a:path w="1100668" extrusionOk="0" h="6916846">
                <a:moveTo>
                  <a:pt y="11711" x="0"/>
                </a:moveTo>
                <a:lnTo>
                  <a:pt y="0" x="956734"/>
                </a:lnTo>
                <a:cubicBezTo>
                  <a:pt y="3419922" x="33869"/>
                  <a:pt y="4504457" x="220135"/>
                  <a:pt y="6916846" x="1100668"/>
                </a:cubicBezTo>
                <a:lnTo>
                  <a:pt y="6916846" x="0"/>
                </a:lnTo>
                <a:lnTo>
                  <a:pt y="11711" x="0"/>
                </a:lnTo>
                <a:close/>
              </a:path>
            </a:pathLst>
          </a:custGeom>
          <a:gradFill>
            <a:gsLst>
              <a:gs pos="0">
                <a:srgbClr val="003171"/>
              </a:gs>
              <a:gs pos="100000">
                <a:srgbClr val="65A8FF"/>
              </a:gs>
            </a:gsLst>
            <a:lin ang="5700127" scaled="0"/>
          </a:gradFill>
          <a:ln>
            <a:noFill/>
          </a:ln>
        </p:spPr>
        <p:txBody>
          <a:bodyPr bIns="45700" rIns="91425" lIns="91425" tIns="45700" anchor="ctr" anchorCtr="0">
            <a:noAutofit/>
          </a:bodyPr>
          <a:lstStyle/>
          <a:p>
            <a:pPr>
              <a:spcBef>
                <a:spcPts val="0"/>
              </a:spcBef>
              <a:buNone/>
            </a:pPr>
            <a:r>
              <a:t/>
            </a:r>
            <a:endParaRPr/>
          </a:p>
        </p:txBody>
      </p:sp>
      <p:sp>
        <p:nvSpPr>
          <p:cNvPr id="32" name="Shape 32"/>
          <p:cNvSpPr txBox="1"/>
          <p:nvPr>
            <p:ph type="title"/>
          </p:nvPr>
        </p:nvSpPr>
        <p:spPr>
          <a:xfrm>
            <a:off y="205978" x="457200"/>
            <a:ext cy="994200" cx="8229600"/>
          </a:xfrm>
          <a:prstGeom prst="rect">
            <a:avLst/>
          </a:prstGeom>
        </p:spPr>
        <p:txBody>
          <a:bodyPr bIns="91425" rIns="91425" lIns="91425" t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3" name="Shape 33"/>
        <p:cNvGrpSpPr/>
        <p:nvPr/>
      </p:nvGrpSpPr>
      <p:grpSpPr>
        <a:xfrm>
          <a:off y="0" x="0"/>
          <a:ext cy="0" cx="0"/>
          <a:chOff y="0" x="0"/>
          <a:chExt cy="0" cx="0"/>
        </a:xfrm>
      </p:grpSpPr>
      <p:grpSp>
        <p:nvGrpSpPr>
          <p:cNvPr id="34" name="Shape 34"/>
          <p:cNvGrpSpPr/>
          <p:nvPr/>
        </p:nvGrpSpPr>
        <p:grpSpPr>
          <a:xfrm>
            <a:off y="3700039" x="-6264"/>
            <a:ext cy="2325488" cx="9150267"/>
            <a:chOff y="4933386" x="-6264"/>
            <a:chExt cy="3100650" cx="9150267"/>
          </a:xfrm>
        </p:grpSpPr>
        <p:sp>
          <p:nvSpPr>
            <p:cNvPr id="35" name="Shape 35"/>
            <p:cNvSpPr/>
            <p:nvPr/>
          </p:nvSpPr>
          <p:spPr>
            <a:xfrm>
              <a:off y="5537200" x="-7"/>
              <a:ext cy="1574769" cx="9144008"/>
            </a:xfrm>
            <a:custGeom>
              <a:pathLst>
                <a:path w="9144009" extrusionOk="0" h="1257301">
                  <a:moveTo>
                    <a:pt y="266700" x="5"/>
                  </a:moveTo>
                  <a:cubicBezTo>
                    <a:pt y="1257301" x="8115305"/>
                    <a:pt y="0" x="7620009"/>
                    <a:pt y="186267" x="9144009"/>
                  </a:cubicBezTo>
                  <a:cubicBezTo>
                    <a:pt y="441678" x="9144008"/>
                    <a:pt y="818763" x="9143998"/>
                    <a:pt y="1074174" x="9143997"/>
                  </a:cubicBezTo>
                  <a:lnTo>
                    <a:pt y="1086874" x="0"/>
                  </a:lnTo>
                  <a:cubicBezTo>
                    <a:pt y="854041" x="0"/>
                    <a:pt y="499533" x="5"/>
                    <a:pt y="266700" x="5"/>
                  </a:cubicBezTo>
                  <a:close/>
                </a:path>
              </a:pathLst>
            </a:custGeom>
            <a:gradFill>
              <a:gsLst>
                <a:gs pos="0">
                  <a:srgbClr val="549FFF"/>
                </a:gs>
                <a:gs pos="100000">
                  <a:srgbClr val="003171">
                    <a:alpha val="51764"/>
                  </a:srgbClr>
                </a:gs>
              </a:gsLst>
              <a:path path="circle">
                <a:fillToRect t="50%" b="50%" r="50%" l="50%"/>
              </a:path>
              <a:tileRect/>
            </a:gradFill>
            <a:ln>
              <a:noFill/>
            </a:ln>
          </p:spPr>
          <p:txBody>
            <a:bodyPr bIns="45700" rIns="91425" lIns="91425" tIns="45700" anchor="ctr" anchorCtr="0">
              <a:noAutofit/>
            </a:bodyPr>
            <a:lstStyle/>
            <a:p>
              <a:pPr>
                <a:spcBef>
                  <a:spcPts val="0"/>
                </a:spcBef>
                <a:buNone/>
              </a:pPr>
              <a:r>
                <a:t/>
              </a:r>
              <a:endParaRPr/>
            </a:p>
          </p:txBody>
        </p:sp>
        <p:sp>
          <p:nvSpPr>
            <p:cNvPr id="36" name="Shape 36"/>
            <p:cNvSpPr/>
            <p:nvPr/>
          </p:nvSpPr>
          <p:spPr>
            <a:xfrm rot="5400000" flipH="1">
              <a:off y="1908578" x="3018543"/>
              <a:ext cy="9150266" cx="3100650"/>
            </a:xfrm>
            <a:custGeom>
              <a:pathLst>
                <a:path w="8053639" extrusionOk="0" h="6879900">
                  <a:moveTo>
                    <a:pt y="16025" x="4696126"/>
                  </a:moveTo>
                  <a:lnTo>
                    <a:pt y="0" x="2920537"/>
                  </a:lnTo>
                  <a:cubicBezTo>
                    <a:pt y="2293300" x="2927053"/>
                    <a:pt y="4586600" x="2933568"/>
                    <a:pt y="6879900" x="2940084"/>
                  </a:cubicBezTo>
                  <a:lnTo>
                    <a:pt y="6861462" x="4085318"/>
                  </a:lnTo>
                  <a:cubicBezTo>
                    <a:pt y="4651267" x="8053639"/>
                    <a:pt y="3113439" x="0"/>
                    <a:pt y="16025" x="4696126"/>
                  </a:cubicBezTo>
                  <a:close/>
                </a:path>
              </a:pathLst>
            </a:custGeom>
            <a:gradFill>
              <a:gsLst>
                <a:gs pos="0">
                  <a:srgbClr val="549FFF">
                    <a:alpha val="78823"/>
                  </a:srgbClr>
                </a:gs>
                <a:gs pos="41000">
                  <a:srgbClr val="003171">
                    <a:alpha val="78823"/>
                  </a:srgbClr>
                </a:gs>
                <a:gs pos="100000">
                  <a:srgbClr val="003171">
                    <a:alpha val="78823"/>
                  </a:srgbClr>
                </a:gs>
              </a:gsLst>
              <a:path path="circle">
                <a:fillToRect t="100%" r="100%"/>
              </a:path>
              <a:tileRect b="-100%" l="-100%"/>
            </a:gradFill>
            <a:ln>
              <a:noFill/>
            </a:ln>
          </p:spPr>
          <p:txBody>
            <a:bodyPr bIns="45700" rIns="91425" lIns="91425" tIns="45700" anchor="ctr" anchorCtr="0">
              <a:noAutofit/>
            </a:bodyPr>
            <a:lstStyle/>
            <a:p>
              <a:pPr>
                <a:spcBef>
                  <a:spcPts val="0"/>
                </a:spcBef>
                <a:buNone/>
              </a:pPr>
              <a:r>
                <a:t/>
              </a:r>
              <a:endParaRPr/>
            </a:p>
          </p:txBody>
        </p:sp>
        <p:sp>
          <p:nvSpPr>
            <p:cNvPr id="37" name="Shape 37"/>
            <p:cNvSpPr/>
            <p:nvPr/>
          </p:nvSpPr>
          <p:spPr>
            <a:xfrm>
              <a:off y="5740400" x="-7"/>
              <a:ext cy="1574769" cx="9144010"/>
            </a:xfrm>
            <a:custGeom>
              <a:pathLst>
                <a:path w="9144011" extrusionOk="0" h="1257301">
                  <a:moveTo>
                    <a:pt y="266700" x="7"/>
                  </a:moveTo>
                  <a:cubicBezTo>
                    <a:pt y="1257301" x="8115307"/>
                    <a:pt y="0" x="7620011"/>
                    <a:pt y="186267" x="9144011"/>
                  </a:cubicBezTo>
                  <a:lnTo>
                    <a:pt y="921775" x="9144011"/>
                  </a:lnTo>
                  <a:lnTo>
                    <a:pt y="931914" x="0"/>
                  </a:lnTo>
                  <a:cubicBezTo>
                    <a:pt y="699081" x="0"/>
                    <a:pt y="499533" x="7"/>
                    <a:pt y="266700" x="7"/>
                  </a:cubicBezTo>
                  <a:close/>
                </a:path>
              </a:pathLst>
            </a:custGeom>
            <a:gradFill>
              <a:gsLst>
                <a:gs pos="0">
                  <a:srgbClr val="549FFF">
                    <a:alpha val="81960"/>
                  </a:srgbClr>
                </a:gs>
                <a:gs pos="100000">
                  <a:srgbClr val="003171">
                    <a:alpha val="81960"/>
                  </a:srgbClr>
                </a:gs>
              </a:gsLst>
              <a:path path="circle">
                <a:fillToRect t="50%" b="50%" r="50%" l="50%"/>
              </a:path>
              <a:tileRect/>
            </a:gradFill>
            <a:ln>
              <a:noFill/>
            </a:ln>
          </p:spPr>
          <p:txBody>
            <a:bodyPr bIns="45700" rIns="91425" lIns="91425" tIns="45700" anchor="ctr" anchorCtr="0">
              <a:noAutofit/>
            </a:bodyPr>
            <a:lstStyle/>
            <a:p>
              <a:pPr>
                <a:spcBef>
                  <a:spcPts val="0"/>
                </a:spcBef>
                <a:buNone/>
              </a:pPr>
              <a:r>
                <a:t/>
              </a:r>
              <a:endParaRPr/>
            </a:p>
          </p:txBody>
        </p:sp>
      </p:grpSp>
      <p:sp>
        <p:nvSpPr>
          <p:cNvPr id="38" name="Shape 38"/>
          <p:cNvSpPr txBox="1"/>
          <p:nvPr>
            <p:ph idx="1" type="body"/>
          </p:nvPr>
        </p:nvSpPr>
        <p:spPr>
          <a:xfrm>
            <a:off y="4025503" x="1792288"/>
            <a:ext cy="603599" cx="5486399"/>
          </a:xfrm>
          <a:prstGeom prst="rect">
            <a:avLst/>
          </a:prstGeom>
        </p:spPr>
        <p:txBody>
          <a:bodyPr bIns="91425" rIns="91425" lIns="91425" tIns="91425" anchor="ctr" anchorCtr="0"/>
          <a:lstStyle>
            <a:lvl1pPr algn="ctr" rtl="0">
              <a:spcBef>
                <a:spcPts val="0"/>
              </a:spcBef>
              <a:buSzPct val="100000"/>
              <a:buNone/>
              <a:defRPr sz="24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9" name="Shape 39"/>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2"/>
            </a:gs>
            <a:gs pos="100000">
              <a:schemeClr val="accent1"/>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994200" cx="8229600"/>
          </a:xfrm>
          <a:prstGeom prst="rect">
            <a:avLst/>
          </a:prstGeom>
          <a:noFill/>
          <a:ln>
            <a:noFill/>
          </a:ln>
        </p:spPr>
        <p:txBody>
          <a:bodyPr bIns="91425" rIns="91425" lIns="91425" tIns="91425" anchor="b" anchorCtr="0"/>
          <a:lstStyle>
            <a:lvl1pPr rtl="0">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1pPr>
            <a:lvl2pPr rtl="0">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2pPr>
            <a:lvl3pPr rtl="0">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3pPr>
            <a:lvl4pPr rtl="0">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4pPr>
            <a:lvl5pPr rtl="0">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5pPr>
            <a:lvl6pPr rtl="0">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6pPr>
            <a:lvl7pPr rtl="0">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7pPr>
            <a:lvl8pPr rtl="0">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8pPr>
            <a:lvl9pPr rtl="0">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9pPr>
          </a:lstStyle>
          <a:p/>
        </p:txBody>
      </p:sp>
      <p:sp>
        <p:nvSpPr>
          <p:cNvPr id="6" name="Shape 6"/>
          <p:cNvSpPr txBox="1"/>
          <p:nvPr>
            <p:ph idx="1" type="body"/>
          </p:nvPr>
        </p:nvSpPr>
        <p:spPr>
          <a:xfrm>
            <a:off y="1295400" x="457200"/>
            <a:ext cy="3394500" cx="8229600"/>
          </a:xfrm>
          <a:prstGeom prst="rect">
            <a:avLst/>
          </a:prstGeom>
          <a:noFill/>
          <a:ln>
            <a:noFill/>
          </a:ln>
        </p:spPr>
        <p:txBody>
          <a:bodyPr bIns="91425" rIns="91425" lIns="91425" tIns="91425" anchor="t" anchorCtr="0"/>
          <a:lstStyle>
            <a:lvl1pPr rtl="0">
              <a:spcBef>
                <a:spcPts val="0"/>
              </a:spcBef>
              <a:buClr>
                <a:schemeClr val="dk2"/>
              </a:buClr>
              <a:buSzPct val="100000"/>
              <a:buFont typeface="Trebuchet MS"/>
              <a:defRPr sz="3200">
                <a:solidFill>
                  <a:schemeClr val="dk2"/>
                </a:solidFill>
                <a:latin typeface="Trebuchet MS"/>
                <a:ea typeface="Trebuchet MS"/>
                <a:cs typeface="Trebuchet MS"/>
                <a:sym typeface="Trebuchet MS"/>
              </a:defRPr>
            </a:lvl1pPr>
            <a:lvl2pPr rtl="0">
              <a:spcBef>
                <a:spcPts val="560"/>
              </a:spcBef>
              <a:buClr>
                <a:schemeClr val="dk2"/>
              </a:buClr>
              <a:buSzPct val="100000"/>
              <a:buFont typeface="Trebuchet MS"/>
              <a:defRPr sz="2800">
                <a:solidFill>
                  <a:schemeClr val="dk2"/>
                </a:solidFill>
                <a:latin typeface="Trebuchet MS"/>
                <a:ea typeface="Trebuchet MS"/>
                <a:cs typeface="Trebuchet MS"/>
                <a:sym typeface="Trebuchet MS"/>
              </a:defRPr>
            </a:lvl2pPr>
            <a:lvl3pPr rtl="0">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rtl="0">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4pPr>
            <a:lvl5pPr rtl="0">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5pPr>
            <a:lvl6pPr rtl="0">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6pPr>
            <a:lvl7pPr rtl="0">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7pPr>
            <a:lvl8pPr rtl="0">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8pPr>
            <a:lvl9pPr rtl="0">
              <a:spcBef>
                <a:spcPts val="400"/>
              </a:spcBef>
              <a:buClr>
                <a:schemeClr val="dk2"/>
              </a:buClr>
              <a:buSzPct val="100000"/>
              <a:buFont typeface="Trebuchet MS"/>
              <a:defRPr sz="2000">
                <a:solidFill>
                  <a:schemeClr val="dk2"/>
                </a:solidFill>
                <a:latin typeface="Trebuchet MS"/>
                <a:ea typeface="Trebuchet MS"/>
                <a:cs typeface="Trebuchet MS"/>
                <a:sym typeface="Trebuchet MS"/>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5.xml" Type="http://schemas.openxmlformats.org/officeDocument/2006/relationships/slideLayout" Id="rId1"/><Relationship Target="../media/image07.jp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5.xml" Type="http://schemas.openxmlformats.org/officeDocument/2006/relationships/slideLayout" Id="rId1"/><Relationship Target="../media/image05.jpg" Type="http://schemas.openxmlformats.org/officeDocument/2006/relationships/image"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6.xml" Type="http://schemas.openxmlformats.org/officeDocument/2006/relationships/slideLayout" Id="rId1"/><Relationship Target="../media/image06.png" Type="http://schemas.openxmlformats.org/officeDocument/2006/relationships/image" Id="rId3"/></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2.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6.xml" Type="http://schemas.openxmlformats.org/officeDocument/2006/relationships/slideLayout" Id="rId1"/><Relationship Target="../media/image08.jpg" Type="http://schemas.openxmlformats.org/officeDocument/2006/relationships/image" Id="rId3"/></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6.xml" Type="http://schemas.openxmlformats.org/officeDocument/2006/relationships/slideLayout" Id="rId1"/><Relationship Target="../media/image03.jpg" Type="http://schemas.openxmlformats.org/officeDocument/2006/relationships/image" Id="rId3"/></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2.xml" Type="http://schemas.openxmlformats.org/officeDocument/2006/relationships/slideLayout" Id="rId1"/></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2.xml" Type="http://schemas.openxmlformats.org/officeDocument/2006/relationships/slideLayout" Id="rId1"/></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2.xml" Type="http://schemas.openxmlformats.org/officeDocument/2006/relationships/slideLayout" Id="rId1"/></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2.xml" Type="http://schemas.openxmlformats.org/officeDocument/2006/relationships/slideLayout" Id="rId1"/></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5.xml" Type="http://schemas.openxmlformats.org/officeDocument/2006/relationships/slideLayout" Id="rId1"/><Relationship Target="../media/image02.pn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6.xml" Type="http://schemas.openxmlformats.org/officeDocument/2006/relationships/slideLayout" Id="rId1"/><Relationship Target="../media/image00.gif" Type="http://schemas.openxmlformats.org/officeDocument/2006/relationships/image" Id="rId3"/></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6.xml" Type="http://schemas.openxmlformats.org/officeDocument/2006/relationships/slideLayout" Id="rId1"/><Relationship Target="http://youtube.com/v/_JTj2wl-z2I" Type="http://schemas.openxmlformats.org/officeDocument/2006/relationships/hyperlink" TargetMode="External" Id="rId4"/><Relationship Target="../media/image04.jpg" Type="http://schemas.openxmlformats.org/officeDocument/2006/relationships/image" Id="rId5"/></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6.xml" Type="http://schemas.openxmlformats.org/officeDocument/2006/relationships/slideLayout" Id="rId1"/><Relationship Target="../media/image01.jp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y="0" x="0"/>
          <a:ext cy="0" cx="0"/>
          <a:chOff y="0" x="0"/>
          <a:chExt cy="0" cx="0"/>
        </a:xfrm>
      </p:grpSpPr>
      <p:sp>
        <p:nvSpPr>
          <p:cNvPr id="41" name="Shape 41"/>
          <p:cNvSpPr txBox="1"/>
          <p:nvPr>
            <p:ph type="ctrTitle"/>
          </p:nvPr>
        </p:nvSpPr>
        <p:spPr>
          <a:xfrm>
            <a:off y="1242060" x="1082040"/>
            <a:ext cy="1102500" cx="7050900"/>
          </a:xfrm>
          <a:prstGeom prst="rect">
            <a:avLst/>
          </a:prstGeom>
        </p:spPr>
        <p:txBody>
          <a:bodyPr bIns="91425" rIns="91425" lIns="91425" tIns="91425" anchor="b" anchorCtr="0">
            <a:noAutofit/>
          </a:bodyPr>
          <a:lstStyle/>
          <a:p>
            <a:pPr>
              <a:spcBef>
                <a:spcPts val="0"/>
              </a:spcBef>
              <a:buNone/>
            </a:pPr>
            <a:r>
              <a:rPr lang="en"/>
              <a:t>History and Geography </a:t>
            </a:r>
          </a:p>
        </p:txBody>
      </p:sp>
      <p:sp>
        <p:nvSpPr>
          <p:cNvPr id="42" name="Shape 42"/>
          <p:cNvSpPr txBox="1"/>
          <p:nvPr>
            <p:ph idx="1" type="subTitle"/>
          </p:nvPr>
        </p:nvSpPr>
        <p:spPr>
          <a:xfrm>
            <a:off y="2423143" x="1082050"/>
            <a:ext cy="1102500" cx="7097999"/>
          </a:xfrm>
          <a:prstGeom prst="rect">
            <a:avLst/>
          </a:prstGeom>
        </p:spPr>
        <p:txBody>
          <a:bodyPr bIns="91425" rIns="91425" lIns="91425" tIns="91425" anchor="t" anchorCtr="0">
            <a:noAutofit/>
          </a:bodyPr>
          <a:lstStyle/>
          <a:p>
            <a:pPr algn="ctr">
              <a:spcBef>
                <a:spcPts val="0"/>
              </a:spcBef>
              <a:buNone/>
            </a:pPr>
            <a:r>
              <a:rPr lang="en"/>
              <a:t>Evelyn M. Shalma V. Guadalupe V. Aylin I.      Ethan O. Jonathan A. Alex M.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cond evt="onBegin" delay="0">
                          <p:tn val="2"/>
                        </p:cond>
                      </p:stCondLst>
                      <p:childTnLst>
                        <p:par>
                          <p:cTn fill="hold">
                            <p:stCondLst>
                              <p:cond delay="0"/>
                            </p:stCondLst>
                            <p:childTnLst>
                              <p:par>
                                <p:cTn presetID="8" fill="hold" presetSubtype="0" presetClass="emph" nodeType="afterEffect">
                                  <p:stCondLst>
                                    <p:cond delay="0"/>
                                  </p:stCondLst>
                                  <p:childTnLst>
                                    <p:animRot by="-21600000">
                                      <p:cBhvr>
                                        <p:cTn dur="1000" fill="hold"/>
                                        <p:tgtEl>
                                          <p:spTgt spid="41"/>
                                        </p:tgtEl>
                                        <p:attrNameLst>
                                          <p:attrName>r</p:attrName>
                                        </p:attrNameLst>
                                      </p:cBhvr>
                                    </p:animRo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y="0" x="0"/>
          <a:ext cy="0" cx="0"/>
          <a:chOff y="0" x="0"/>
          <a:chExt cy="0" cx="0"/>
        </a:xfrm>
      </p:grpSpPr>
      <p:sp>
        <p:nvSpPr>
          <p:cNvPr id="93" name="Shape 93"/>
          <p:cNvSpPr txBox="1"/>
          <p:nvPr>
            <p:ph idx="1" type="body"/>
          </p:nvPr>
        </p:nvSpPr>
        <p:spPr>
          <a:xfrm>
            <a:off y="1244242" x="457200"/>
            <a:ext cy="3630300" cx="8229600"/>
          </a:xfrm>
          <a:prstGeom prst="rect">
            <a:avLst/>
          </a:prstGeom>
        </p:spPr>
        <p:txBody>
          <a:bodyPr bIns="91425" rIns="91425" lIns="91425" tIns="91425" anchor="t" anchorCtr="0">
            <a:noAutofit/>
          </a:bodyPr>
          <a:lstStyle/>
          <a:p>
            <a:pPr>
              <a:spcBef>
                <a:spcPts val="0"/>
              </a:spcBef>
              <a:buNone/>
            </a:pPr>
            <a:r>
              <a:rPr lang="en"/>
              <a:t>Afghanistan continues in a struggle for power and independence. Leadership is passed on from person to person causing constant power shifts while foreign nations support resistance fighters.Slowly communist power dwindles until freedom prevails.</a:t>
            </a:r>
          </a:p>
        </p:txBody>
      </p:sp>
      <p:sp>
        <p:nvSpPr>
          <p:cNvPr id="94" name="Shape 94"/>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lang="en"/>
              <a:t>Historical Timeline [1978-2004]</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y="0" x="0"/>
          <a:ext cy="0" cx="0"/>
          <a:chOff y="0" x="0"/>
          <a:chExt cy="0" cx="0"/>
        </a:xfrm>
      </p:grpSpPr>
      <p:sp>
        <p:nvSpPr>
          <p:cNvPr id="99" name="Shape 99"/>
          <p:cNvSpPr txBox="1"/>
          <p:nvPr>
            <p:ph idx="1" type="body"/>
          </p:nvPr>
        </p:nvSpPr>
        <p:spPr>
          <a:xfrm>
            <a:off y="4025503" x="1792288"/>
            <a:ext cy="603599" cx="5486399"/>
          </a:xfrm>
          <a:prstGeom prst="rect">
            <a:avLst/>
          </a:prstGeom>
        </p:spPr>
        <p:txBody>
          <a:bodyPr bIns="91425" rIns="91425" lIns="91425" tIns="91425" anchor="ctr" anchorCtr="0">
            <a:noAutofit/>
          </a:bodyPr>
          <a:lstStyle/>
          <a:p>
            <a:pPr>
              <a:spcBef>
                <a:spcPts val="0"/>
              </a:spcBef>
              <a:buNone/>
            </a:pPr>
            <a:r>
              <a:rPr lang="en"/>
              <a:t>Unfortunate Disaster </a:t>
            </a:r>
          </a:p>
        </p:txBody>
      </p:sp>
      <p:pic>
        <p:nvPicPr>
          <p:cNvPr id="100" name="Shape 100"/>
          <p:cNvPicPr preferRelativeResize="0"/>
          <p:nvPr/>
        </p:nvPicPr>
        <p:blipFill>
          <a:blip r:embed="rId3">
            <a:alphaModFix/>
          </a:blip>
          <a:stretch>
            <a:fillRect/>
          </a:stretch>
        </p:blipFill>
        <p:spPr>
          <a:xfrm>
            <a:off y="0" x="2982625"/>
            <a:ext cy="3976826" cx="3246375"/>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y="0" x="0"/>
          <a:ext cy="0" cx="0"/>
          <a:chOff y="0" x="0"/>
          <a:chExt cy="0" cx="0"/>
        </a:xfrm>
      </p:grpSpPr>
      <p:sp>
        <p:nvSpPr>
          <p:cNvPr id="105" name="Shape 105"/>
          <p:cNvSpPr txBox="1"/>
          <p:nvPr>
            <p:ph idx="1" type="body"/>
          </p:nvPr>
        </p:nvSpPr>
        <p:spPr>
          <a:xfrm>
            <a:off y="1244242" x="457200"/>
            <a:ext cy="3630300" cx="8229600"/>
          </a:xfrm>
          <a:prstGeom prst="rect">
            <a:avLst/>
          </a:prstGeom>
        </p:spPr>
        <p:txBody>
          <a:bodyPr bIns="91425" rIns="91425" lIns="91425" tIns="91425" anchor="t" anchorCtr="0">
            <a:noAutofit/>
          </a:bodyPr>
          <a:lstStyle/>
          <a:p>
            <a:pPr lvl="0">
              <a:lnSpc>
                <a:spcPct val="100000"/>
              </a:lnSpc>
              <a:spcBef>
                <a:spcPts val="400"/>
              </a:spcBef>
              <a:buClr>
                <a:schemeClr val="dk1"/>
              </a:buClr>
              <a:buSzPct val="45833"/>
              <a:buFont typeface="Arial"/>
              <a:buNone/>
            </a:pPr>
            <a:r>
              <a:rPr sz="2400" lang="en">
                <a:solidFill>
                  <a:srgbClr val="00387E"/>
                </a:solidFill>
              </a:rPr>
              <a:t>In 1921, Afghanistan won its third war against the British and it became an independent nation with The Soviet Treaty of Friendship, also known as Anglo Afghan Treaty, and Amir Amanullah Khon became the king of the country.  </a:t>
            </a:r>
          </a:p>
        </p:txBody>
      </p:sp>
      <p:sp>
        <p:nvSpPr>
          <p:cNvPr id="106" name="Shape 106"/>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lang="en">
                <a:solidFill>
                  <a:srgbClr val="00387E"/>
                </a:solidFill>
              </a:rPr>
              <a:t>What happens in 1921?</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y="0" x="0"/>
          <a:ext cy="0" cx="0"/>
          <a:chOff y="0" x="0"/>
          <a:chExt cy="0" cx="0"/>
        </a:xfrm>
      </p:grpSpPr>
      <p:sp>
        <p:nvSpPr>
          <p:cNvPr id="111" name="Shape 111"/>
          <p:cNvSpPr txBox="1"/>
          <p:nvPr>
            <p:ph idx="1" type="body"/>
          </p:nvPr>
        </p:nvSpPr>
        <p:spPr>
          <a:xfrm>
            <a:off y="4025503" x="1792288"/>
            <a:ext cy="603599" cx="5486399"/>
          </a:xfrm>
          <a:prstGeom prst="rect">
            <a:avLst/>
          </a:prstGeom>
        </p:spPr>
        <p:txBody>
          <a:bodyPr bIns="91425" rIns="91425" lIns="91425" tIns="91425" anchor="ctr" anchorCtr="0">
            <a:noAutofit/>
          </a:bodyPr>
          <a:lstStyle/>
          <a:p>
            <a:pPr>
              <a:spcBef>
                <a:spcPts val="0"/>
              </a:spcBef>
              <a:buNone/>
            </a:pPr>
            <a:r>
              <a:t/>
            </a:r>
            <a:endParaRPr/>
          </a:p>
        </p:txBody>
      </p:sp>
      <p:pic>
        <p:nvPicPr>
          <p:cNvPr id="112" name="Shape 112"/>
          <p:cNvPicPr preferRelativeResize="0"/>
          <p:nvPr/>
        </p:nvPicPr>
        <p:blipFill>
          <a:blip r:embed="rId3">
            <a:alphaModFix/>
          </a:blip>
          <a:stretch>
            <a:fillRect/>
          </a:stretch>
        </p:blipFill>
        <p:spPr>
          <a:xfrm>
            <a:off y="223837" x="762000"/>
            <a:ext cy="4695825" cx="7620000"/>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y="0" x="0"/>
          <a:ext cy="0" cx="0"/>
          <a:chOff y="0" x="0"/>
          <a:chExt cy="0" cx="0"/>
        </a:xfrm>
      </p:grpSpPr>
      <p:sp>
        <p:nvSpPr>
          <p:cNvPr id="117" name="Shape 117"/>
          <p:cNvSpPr txBox="1"/>
          <p:nvPr>
            <p:ph idx="1" type="body"/>
          </p:nvPr>
        </p:nvSpPr>
        <p:spPr>
          <a:xfrm>
            <a:off y="1244242" x="457200"/>
            <a:ext cy="3630300" cx="8229600"/>
          </a:xfrm>
          <a:prstGeom prst="rect">
            <a:avLst/>
          </a:prstGeom>
        </p:spPr>
        <p:txBody>
          <a:bodyPr bIns="91425" rIns="91425" lIns="91425" tIns="91425" anchor="t" anchorCtr="0">
            <a:noAutofit/>
          </a:bodyPr>
          <a:lstStyle/>
          <a:p>
            <a:pPr>
              <a:spcBef>
                <a:spcPts val="0"/>
              </a:spcBef>
              <a:buNone/>
            </a:pPr>
            <a:r>
              <a:rPr sz="2400" lang="en">
                <a:solidFill>
                  <a:srgbClr val="00387E"/>
                </a:solidFill>
              </a:rPr>
              <a:t>In 1933, Nadir Shah was assassinated and immediately replaced by his son Zahir Shah. however, the land was still ruled by his uncles. Despite that, he managed to bring stability to the country and ruled for about forty years.   </a:t>
            </a:r>
          </a:p>
        </p:txBody>
      </p:sp>
      <p:sp>
        <p:nvSpPr>
          <p:cNvPr id="118" name="Shape 118"/>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lang="en"/>
              <a:t>What happens in 1933?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y="0" x="0"/>
          <a:ext cy="0" cx="0"/>
          <a:chOff y="0" x="0"/>
          <a:chExt cy="0" cx="0"/>
        </a:xfrm>
      </p:grpSpPr>
      <p:sp>
        <p:nvSpPr>
          <p:cNvPr id="123" name="Shape 123"/>
          <p:cNvSpPr txBox="1"/>
          <p:nvPr>
            <p:ph idx="1" type="body"/>
          </p:nvPr>
        </p:nvSpPr>
        <p:spPr>
          <a:xfrm>
            <a:off y="1244242" x="457200"/>
            <a:ext cy="3630300" cx="8229600"/>
          </a:xfrm>
          <a:prstGeom prst="rect">
            <a:avLst/>
          </a:prstGeom>
        </p:spPr>
        <p:txBody>
          <a:bodyPr bIns="91425" rIns="91425" lIns="91425" tIns="91425" anchor="t" anchorCtr="0">
            <a:noAutofit/>
          </a:bodyPr>
          <a:lstStyle/>
          <a:p>
            <a:pPr>
              <a:spcBef>
                <a:spcPts val="0"/>
              </a:spcBef>
              <a:buNone/>
            </a:pPr>
            <a:r>
              <a:rPr sz="2400" lang="en">
                <a:solidFill>
                  <a:srgbClr val="00387E"/>
                </a:solidFill>
              </a:rPr>
              <a:t>Gen. Mohammed Daoud Khan made an alliance with Nikita Khrushchev to help Afghanistan. He was the cousin of the king at the time and made the transition from a prime minister for the country to the president. </a:t>
            </a:r>
          </a:p>
        </p:txBody>
      </p:sp>
      <p:sp>
        <p:nvSpPr>
          <p:cNvPr id="124" name="Shape 124"/>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sz="3000" lang="en">
                <a:solidFill>
                  <a:srgbClr val="00387E"/>
                </a:solidFill>
              </a:rPr>
              <a:t>Who does Gen. Mohammed Daoud Khan make an alliance with? Why?</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y="0" x="0"/>
          <a:ext cy="0" cx="0"/>
          <a:chOff y="0" x="0"/>
          <a:chExt cy="0" cx="0"/>
        </a:xfrm>
      </p:grpSpPr>
      <p:sp>
        <p:nvSpPr>
          <p:cNvPr id="129" name="Shape 129"/>
          <p:cNvSpPr txBox="1"/>
          <p:nvPr>
            <p:ph idx="1" type="body"/>
          </p:nvPr>
        </p:nvSpPr>
        <p:spPr>
          <a:xfrm>
            <a:off y="1244242" x="457200"/>
            <a:ext cy="3630300" cx="8229600"/>
          </a:xfrm>
          <a:prstGeom prst="rect">
            <a:avLst/>
          </a:prstGeom>
        </p:spPr>
        <p:txBody>
          <a:bodyPr bIns="91425" rIns="91425" lIns="91425" tIns="91425" anchor="t" anchorCtr="0">
            <a:noAutofit/>
          </a:bodyPr>
          <a:lstStyle/>
          <a:p>
            <a:pPr>
              <a:spcBef>
                <a:spcPts val="0"/>
              </a:spcBef>
              <a:buNone/>
            </a:pPr>
            <a:r>
              <a:rPr sz="2400" lang="en">
                <a:solidFill>
                  <a:srgbClr val="00387E"/>
                </a:solidFill>
              </a:rPr>
              <a:t>In 1973, Afghanistan made a pivotal point in history because Gen. Mohammed Daoud Khan overthrew the king at the time who he did not like. It was his cousin, Zahir Shah so he took control, outlawed the monarchy and declared himself as the president.   </a:t>
            </a:r>
          </a:p>
        </p:txBody>
      </p:sp>
      <p:sp>
        <p:nvSpPr>
          <p:cNvPr id="130" name="Shape 130"/>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sz="3200" lang="en">
                <a:solidFill>
                  <a:srgbClr val="00387E"/>
                </a:solidFill>
              </a:rPr>
              <a:t>1973 was a pivotal point in Afghanistan’s history. Why?</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y="0" x="0"/>
          <a:ext cy="0" cx="0"/>
          <a:chOff y="0" x="0"/>
          <a:chExt cy="0" cx="0"/>
        </a:xfrm>
      </p:grpSpPr>
      <p:sp>
        <p:nvSpPr>
          <p:cNvPr id="135" name="Shape 135"/>
          <p:cNvSpPr txBox="1"/>
          <p:nvPr>
            <p:ph idx="1" type="body"/>
          </p:nvPr>
        </p:nvSpPr>
        <p:spPr>
          <a:xfrm>
            <a:off y="1244242" x="457200"/>
            <a:ext cy="3630300" cx="8229600"/>
          </a:xfrm>
          <a:prstGeom prst="rect">
            <a:avLst/>
          </a:prstGeom>
        </p:spPr>
        <p:txBody>
          <a:bodyPr bIns="91425" rIns="91425" lIns="91425" tIns="91425" anchor="t" anchorCtr="0">
            <a:noAutofit/>
          </a:bodyPr>
          <a:lstStyle/>
          <a:p>
            <a:pPr rtl="0" lvl="0">
              <a:lnSpc>
                <a:spcPct val="100000"/>
              </a:lnSpc>
              <a:spcBef>
                <a:spcPts val="400"/>
              </a:spcBef>
              <a:buClr>
                <a:schemeClr val="dk1"/>
              </a:buClr>
              <a:buSzPct val="45833"/>
              <a:buFont typeface="Arial"/>
              <a:buNone/>
            </a:pPr>
            <a:r>
              <a:rPr sz="2400" lang="en">
                <a:solidFill>
                  <a:srgbClr val="00387E"/>
                </a:solidFill>
              </a:rPr>
              <a:t>Osama shifted his focus from the Soviet Union to the United States in 1988 because he wanted to stay powerful and also wanted the country to have an influence of Islam. </a:t>
            </a:r>
          </a:p>
          <a:p>
            <a:pPr>
              <a:spcBef>
                <a:spcPts val="0"/>
              </a:spcBef>
              <a:buNone/>
            </a:pPr>
            <a:r>
              <a:t/>
            </a:r>
            <a:endParaRPr/>
          </a:p>
        </p:txBody>
      </p:sp>
      <p:sp>
        <p:nvSpPr>
          <p:cNvPr id="136" name="Shape 136"/>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sz="3000" lang="en">
                <a:solidFill>
                  <a:srgbClr val="00387E"/>
                </a:solidFill>
              </a:rPr>
              <a:t>Why does Osama shift his focus from the Soviet Union to the United States in 1988?</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y="0" x="0"/>
          <a:ext cy="0" cx="0"/>
          <a:chOff y="0" x="0"/>
          <a:chExt cy="0" cx="0"/>
        </a:xfrm>
      </p:grpSpPr>
      <p:sp>
        <p:nvSpPr>
          <p:cNvPr id="141" name="Shape 141"/>
          <p:cNvSpPr txBox="1"/>
          <p:nvPr>
            <p:ph idx="1" type="body"/>
          </p:nvPr>
        </p:nvSpPr>
        <p:spPr>
          <a:xfrm>
            <a:off y="2791278" x="1792288"/>
            <a:ext cy="416999" cx="5486399"/>
          </a:xfrm>
          <a:prstGeom prst="rect">
            <a:avLst/>
          </a:prstGeom>
          <a:noFill/>
          <a:ln>
            <a:noFill/>
          </a:ln>
        </p:spPr>
        <p:txBody>
          <a:bodyPr bIns="91425" rIns="91425" lIns="91425" tIns="91425" anchor="t" anchorCtr="0">
            <a:noAutofit/>
          </a:bodyPr>
          <a:lstStyle/>
          <a:p>
            <a:pPr>
              <a:spcBef>
                <a:spcPts val="0"/>
              </a:spcBef>
              <a:buNone/>
            </a:pPr>
            <a:r>
              <a:rPr lang="en"/>
              <a:t>USSR Flag </a:t>
            </a:r>
          </a:p>
        </p:txBody>
      </p:sp>
      <p:pic>
        <p:nvPicPr>
          <p:cNvPr id="142" name="Shape 142"/>
          <p:cNvPicPr preferRelativeResize="0"/>
          <p:nvPr/>
        </p:nvPicPr>
        <p:blipFill>
          <a:blip r:embed="rId3">
            <a:alphaModFix/>
          </a:blip>
          <a:stretch>
            <a:fillRect/>
          </a:stretch>
        </p:blipFill>
        <p:spPr>
          <a:xfrm>
            <a:off y="-60875" x="-50725"/>
            <a:ext cy="5204374" cx="9194724"/>
          </a:xfrm>
          <a:prstGeom prst="rect">
            <a:avLst/>
          </a:prstGeom>
          <a:noFill/>
          <a:ln>
            <a:noFill/>
          </a:ln>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 name="Shape 146"/>
        <p:cNvGrpSpPr/>
        <p:nvPr/>
      </p:nvGrpSpPr>
      <p:grpSpPr>
        <a:xfrm>
          <a:off y="0" x="0"/>
          <a:ext cy="0" cx="0"/>
          <a:chOff y="0" x="0"/>
          <a:chExt cy="0" cx="0"/>
        </a:xfrm>
      </p:grpSpPr>
      <p:sp>
        <p:nvSpPr>
          <p:cNvPr id="147" name="Shape 147"/>
          <p:cNvSpPr txBox="1"/>
          <p:nvPr>
            <p:ph idx="1" type="body"/>
          </p:nvPr>
        </p:nvSpPr>
        <p:spPr>
          <a:xfrm>
            <a:off y="1586417" x="457200"/>
            <a:ext cy="3630300" cx="8229600"/>
          </a:xfrm>
          <a:prstGeom prst="rect">
            <a:avLst/>
          </a:prstGeom>
        </p:spPr>
        <p:txBody>
          <a:bodyPr bIns="91425" rIns="91425" lIns="91425" tIns="91425" anchor="t" anchorCtr="0">
            <a:noAutofit/>
          </a:bodyPr>
          <a:lstStyle/>
          <a:p>
            <a:pPr rtl="0" lvl="0">
              <a:lnSpc>
                <a:spcPct val="100000"/>
              </a:lnSpc>
              <a:spcBef>
                <a:spcPts val="400"/>
              </a:spcBef>
              <a:buClr>
                <a:schemeClr val="dk1"/>
              </a:buClr>
              <a:buSzPct val="45833"/>
              <a:buFont typeface="Arial"/>
              <a:buNone/>
            </a:pPr>
            <a:r>
              <a:rPr sz="2400" lang="en">
                <a:solidFill>
                  <a:srgbClr val="00387E"/>
                </a:solidFill>
              </a:rPr>
              <a:t>In 1992 Afghanistan endured another coup, they were taken over by the Mujahadeen “strugglers” a rebel group, who had stormed the capital, Kabul and they kicked out Najibulla, the current ruler. This occurred in the civil war and they ended up stopping the Soviet air power.</a:t>
            </a:r>
          </a:p>
          <a:p>
            <a:pPr lvl="0">
              <a:lnSpc>
                <a:spcPct val="146250"/>
              </a:lnSpc>
              <a:spcBef>
                <a:spcPts val="400"/>
              </a:spcBef>
              <a:buClr>
                <a:schemeClr val="dk1"/>
              </a:buClr>
              <a:buSzPct val="45833"/>
              <a:buFont typeface="Arial"/>
              <a:buNone/>
            </a:pPr>
            <a:r>
              <a:rPr sz="2400" lang="en">
                <a:solidFill>
                  <a:srgbClr val="00387E"/>
                </a:solidFill>
              </a:rPr>
              <a:t> </a:t>
            </a:r>
          </a:p>
        </p:txBody>
      </p:sp>
      <p:sp>
        <p:nvSpPr>
          <p:cNvPr id="148" name="Shape 148"/>
          <p:cNvSpPr txBox="1"/>
          <p:nvPr>
            <p:ph type="title"/>
          </p:nvPr>
        </p:nvSpPr>
        <p:spPr>
          <a:xfrm>
            <a:off y="484003" x="510675"/>
            <a:ext cy="994200" cx="8229600"/>
          </a:xfrm>
          <a:prstGeom prst="rect">
            <a:avLst/>
          </a:prstGeom>
        </p:spPr>
        <p:txBody>
          <a:bodyPr bIns="91425" rIns="91425" lIns="91425" tIns="91425" anchor="b" anchorCtr="0">
            <a:noAutofit/>
          </a:bodyPr>
          <a:lstStyle/>
          <a:p>
            <a:pPr>
              <a:spcBef>
                <a:spcPts val="0"/>
              </a:spcBef>
              <a:buNone/>
            </a:pPr>
            <a:r>
              <a:rPr sz="3000" lang="en">
                <a:solidFill>
                  <a:srgbClr val="00387E"/>
                </a:solidFill>
              </a:rPr>
              <a:t>In 1992 Afghanistan endures yet another coup. Which group takes over this time? What are the problems with this group?</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y="0" x="0"/>
          <a:ext cy="0" cx="0"/>
          <a:chOff y="0" x="0"/>
          <a:chExt cy="0" cx="0"/>
        </a:xfrm>
      </p:grpSpPr>
      <p:sp>
        <p:nvSpPr>
          <p:cNvPr id="47" name="Shape 47"/>
          <p:cNvSpPr txBox="1"/>
          <p:nvPr>
            <p:ph idx="1" type="body"/>
          </p:nvPr>
        </p:nvSpPr>
        <p:spPr>
          <a:xfrm>
            <a:off y="1244242" x="457200"/>
            <a:ext cy="3630300" cx="8229600"/>
          </a:xfrm>
          <a:prstGeom prst="rect">
            <a:avLst/>
          </a:prstGeom>
        </p:spPr>
        <p:txBody>
          <a:bodyPr bIns="91425" rIns="91425" lIns="91425" tIns="91425" anchor="t" anchorCtr="0">
            <a:noAutofit/>
          </a:bodyPr>
          <a:lstStyle/>
          <a:p>
            <a:pPr rtl="0">
              <a:spcBef>
                <a:spcPts val="0"/>
              </a:spcBef>
              <a:buNone/>
            </a:pPr>
            <a:r>
              <a:rPr sz="2400" lang="en"/>
              <a:t>Afghanistan shared religion,the relative self-governing communities, and avoided fragmentation in 1978. The majority of the inhabitants felt like they be suited to a local community. Their state wasn’t a disturbance, however their national identity was poor. After the coup of 1978, the fragile equilibrium was eradicated.</a:t>
            </a:r>
          </a:p>
          <a:p>
            <a:pPr rtl="0">
              <a:spcBef>
                <a:spcPts val="0"/>
              </a:spcBef>
              <a:buNone/>
            </a:pPr>
            <a:r>
              <a:t/>
            </a:r>
            <a:endParaRPr sz="2400"/>
          </a:p>
          <a:p>
            <a:pPr rtl="0">
              <a:spcBef>
                <a:spcPts val="0"/>
              </a:spcBef>
              <a:buNone/>
            </a:pPr>
            <a:r>
              <a:t/>
            </a:r>
            <a:endParaRPr sz="1800"/>
          </a:p>
          <a:p>
            <a:pPr>
              <a:spcBef>
                <a:spcPts val="0"/>
              </a:spcBef>
              <a:buNone/>
            </a:pPr>
            <a:r>
              <a:t/>
            </a:r>
            <a:endParaRPr sz="2400"/>
          </a:p>
        </p:txBody>
      </p:sp>
      <p:sp>
        <p:nvSpPr>
          <p:cNvPr id="48" name="Shape 48"/>
          <p:cNvSpPr txBox="1"/>
          <p:nvPr>
            <p:ph type="title"/>
          </p:nvPr>
        </p:nvSpPr>
        <p:spPr>
          <a:xfrm>
            <a:off y="205978" x="457200"/>
            <a:ext cy="994200" cx="8229600"/>
          </a:xfrm>
          <a:prstGeom prst="rect">
            <a:avLst/>
          </a:prstGeom>
        </p:spPr>
        <p:txBody>
          <a:bodyPr bIns="91425" rIns="91425" lIns="91425" tIns="91425" anchor="b" anchorCtr="0">
            <a:noAutofit/>
          </a:bodyPr>
          <a:lstStyle/>
          <a:p>
            <a:pPr algn="ctr">
              <a:spcBef>
                <a:spcPts val="0"/>
              </a:spcBef>
              <a:buNone/>
            </a:pPr>
            <a:r>
              <a:rPr lang="en"/>
              <a:t>Basic Cultural Overview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2" name="Shape 152"/>
        <p:cNvGrpSpPr/>
        <p:nvPr/>
      </p:nvGrpSpPr>
      <p:grpSpPr>
        <a:xfrm>
          <a:off y="0" x="0"/>
          <a:ext cy="0" cx="0"/>
          <a:chOff y="0" x="0"/>
          <a:chExt cy="0" cx="0"/>
        </a:xfrm>
      </p:grpSpPr>
      <p:sp>
        <p:nvSpPr>
          <p:cNvPr id="153" name="Shape 153"/>
          <p:cNvSpPr txBox="1"/>
          <p:nvPr>
            <p:ph idx="1" type="body"/>
          </p:nvPr>
        </p:nvSpPr>
        <p:spPr>
          <a:xfrm>
            <a:off y="1244242" x="457200"/>
            <a:ext cy="3630300" cx="8229600"/>
          </a:xfrm>
          <a:prstGeom prst="rect">
            <a:avLst/>
          </a:prstGeom>
        </p:spPr>
        <p:txBody>
          <a:bodyPr bIns="91425" rIns="91425" lIns="91425" tIns="91425" anchor="t" anchorCtr="0">
            <a:noAutofit/>
          </a:bodyPr>
          <a:lstStyle/>
          <a:p>
            <a:pPr rtl="0" lvl="0">
              <a:spcBef>
                <a:spcPts val="400"/>
              </a:spcBef>
              <a:buClr>
                <a:schemeClr val="dk1"/>
              </a:buClr>
              <a:buSzPct val="45833"/>
              <a:buFont typeface="Arial"/>
              <a:buNone/>
            </a:pPr>
            <a:r>
              <a:rPr sz="2400" lang="en">
                <a:solidFill>
                  <a:srgbClr val="00387E"/>
                </a:solidFill>
              </a:rPr>
              <a:t>Most Afghans believed that the Taliban takeover in 1993 was a good thing because they had restored security within the country and conquered most of it. However, they banned television, music, movies. Girls weren't allowed to attend school and all woman had to wear a covering over themselves.  </a:t>
            </a:r>
          </a:p>
          <a:p>
            <a:pPr>
              <a:spcBef>
                <a:spcPts val="0"/>
              </a:spcBef>
              <a:buNone/>
            </a:pPr>
            <a:r>
              <a:t/>
            </a:r>
            <a:endParaRPr/>
          </a:p>
        </p:txBody>
      </p:sp>
      <p:sp>
        <p:nvSpPr>
          <p:cNvPr id="154" name="Shape 154"/>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sz="3000" lang="en">
                <a:solidFill>
                  <a:srgbClr val="00387E"/>
                </a:solidFill>
              </a:rPr>
              <a:t>Why do most Afghans believe the Taliban takeover in 1993 is a good thing at first?</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y="0" x="0"/>
          <a:ext cy="0" cx="0"/>
          <a:chOff y="0" x="0"/>
          <a:chExt cy="0" cx="0"/>
        </a:xfrm>
      </p:grpSpPr>
      <p:sp>
        <p:nvSpPr>
          <p:cNvPr id="159" name="Shape 159"/>
          <p:cNvSpPr txBox="1"/>
          <p:nvPr>
            <p:ph idx="1" type="body"/>
          </p:nvPr>
        </p:nvSpPr>
        <p:spPr>
          <a:xfrm>
            <a:off y="1244242" x="457200"/>
            <a:ext cy="3630300" cx="8229600"/>
          </a:xfrm>
          <a:prstGeom prst="rect">
            <a:avLst/>
          </a:prstGeom>
        </p:spPr>
        <p:txBody>
          <a:bodyPr bIns="91425" rIns="91425" lIns="91425" tIns="91425" anchor="t" anchorCtr="0">
            <a:noAutofit/>
          </a:bodyPr>
          <a:lstStyle/>
          <a:p>
            <a:pPr>
              <a:spcBef>
                <a:spcPts val="0"/>
              </a:spcBef>
              <a:buNone/>
            </a:pPr>
            <a:r>
              <a:rPr sz="2400" lang="en">
                <a:solidFill>
                  <a:srgbClr val="00387E"/>
                </a:solidFill>
              </a:rPr>
              <a:t>Over a million Afghans fled to Pakistan between 1995 and 1999 because it seemed that the Taliban was on the verge of taking over the whole country. Also, Osama Bin Laden had been accused of bombings in Kenya and Tanzania, American embassies.  </a:t>
            </a:r>
          </a:p>
        </p:txBody>
      </p:sp>
      <p:sp>
        <p:nvSpPr>
          <p:cNvPr id="160" name="Shape 160"/>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sz="3000" lang="en">
                <a:solidFill>
                  <a:srgbClr val="00387E"/>
                </a:solidFill>
              </a:rPr>
              <a:t>Why do more than a million Afghans flee to Pakistan between the years of 1995 – 1999?</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4" name="Shape 164"/>
        <p:cNvGrpSpPr/>
        <p:nvPr/>
      </p:nvGrpSpPr>
      <p:grpSpPr>
        <a:xfrm>
          <a:off y="0" x="0"/>
          <a:ext cy="0" cx="0"/>
          <a:chOff y="0" x="0"/>
          <a:chExt cy="0" cx="0"/>
        </a:xfrm>
      </p:grpSpPr>
      <p:sp>
        <p:nvSpPr>
          <p:cNvPr id="165" name="Shape 165"/>
          <p:cNvSpPr txBox="1"/>
          <p:nvPr>
            <p:ph idx="1" type="body"/>
          </p:nvPr>
        </p:nvSpPr>
        <p:spPr>
          <a:xfrm>
            <a:off y="1244242" x="457200"/>
            <a:ext cy="3630300" cx="8229600"/>
          </a:xfrm>
          <a:prstGeom prst="rect">
            <a:avLst/>
          </a:prstGeom>
        </p:spPr>
        <p:txBody>
          <a:bodyPr bIns="91425" rIns="91425" lIns="91425" tIns="91425" anchor="t" anchorCtr="0">
            <a:noAutofit/>
          </a:bodyPr>
          <a:lstStyle/>
          <a:p>
            <a:pPr rtl="0" lvl="0">
              <a:spcBef>
                <a:spcPts val="400"/>
              </a:spcBef>
              <a:buClr>
                <a:schemeClr val="dk1"/>
              </a:buClr>
              <a:buSzPct val="45833"/>
              <a:buFont typeface="Arial"/>
              <a:buNone/>
            </a:pPr>
            <a:r>
              <a:rPr sz="2400" lang="en">
                <a:solidFill>
                  <a:srgbClr val="00387E"/>
                </a:solidFill>
              </a:rPr>
              <a:t>In response to the attacks on September 11, 2001, America went to war with Afghanistan for the next decade. </a:t>
            </a:r>
          </a:p>
          <a:p>
            <a:pPr>
              <a:spcBef>
                <a:spcPts val="0"/>
              </a:spcBef>
              <a:buNone/>
            </a:pPr>
            <a:r>
              <a:t/>
            </a:r>
            <a:endParaRPr/>
          </a:p>
        </p:txBody>
      </p:sp>
      <p:sp>
        <p:nvSpPr>
          <p:cNvPr id="166" name="Shape 166"/>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sz="3600" lang="en">
                <a:solidFill>
                  <a:srgbClr val="00387E"/>
                </a:solidFill>
              </a:rPr>
              <a:t>What was America’s answer to the attacks on Sept. 11, 2001?</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0" name="Shape 170"/>
        <p:cNvGrpSpPr/>
        <p:nvPr/>
      </p:nvGrpSpPr>
      <p:grpSpPr>
        <a:xfrm>
          <a:off y="0" x="0"/>
          <a:ext cy="0" cx="0"/>
          <a:chOff y="0" x="0"/>
          <a:chExt cy="0" cx="0"/>
        </a:xfrm>
      </p:grpSpPr>
      <p:pic>
        <p:nvPicPr>
          <p:cNvPr id="171" name="Shape 171"/>
          <p:cNvPicPr preferRelativeResize="0"/>
          <p:nvPr/>
        </p:nvPicPr>
        <p:blipFill>
          <a:blip r:embed="rId3">
            <a:alphaModFix/>
          </a:blip>
          <a:stretch>
            <a:fillRect/>
          </a:stretch>
        </p:blipFill>
        <p:spPr>
          <a:xfrm>
            <a:off y="0" x="984049"/>
            <a:ext cy="5143500" cx="7016950"/>
          </a:xfrm>
          <a:prstGeom prst="rect">
            <a:avLst/>
          </a:prstGeom>
          <a:noFill/>
          <a:ln>
            <a:noFill/>
          </a:ln>
        </p:spPr>
      </p:pic>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y="0" x="0"/>
          <a:ext cy="0" cx="0"/>
          <a:chOff y="0" x="0"/>
          <a:chExt cy="0" cx="0"/>
        </a:xfrm>
      </p:grpSpPr>
      <p:pic>
        <p:nvPicPr>
          <p:cNvPr id="176" name="Shape 176"/>
          <p:cNvPicPr preferRelativeResize="0"/>
          <p:nvPr/>
        </p:nvPicPr>
        <p:blipFill>
          <a:blip r:embed="rId3">
            <a:alphaModFix/>
          </a:blip>
          <a:stretch>
            <a:fillRect/>
          </a:stretch>
        </p:blipFill>
        <p:spPr>
          <a:xfrm>
            <a:off y="752475" x="1785950"/>
            <a:ext cy="3876624" cx="5572125"/>
          </a:xfrm>
          <a:prstGeom prst="rect">
            <a:avLst/>
          </a:prstGeom>
          <a:noFill/>
          <a:ln>
            <a:noFill/>
          </a:ln>
        </p:spPr>
      </p:pic>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0" name="Shape 180"/>
        <p:cNvGrpSpPr/>
        <p:nvPr/>
      </p:nvGrpSpPr>
      <p:grpSpPr>
        <a:xfrm>
          <a:off y="0" x="0"/>
          <a:ext cy="0" cx="0"/>
          <a:chOff y="0" x="0"/>
          <a:chExt cy="0" cx="0"/>
        </a:xfrm>
      </p:grpSpPr>
      <p:sp>
        <p:nvSpPr>
          <p:cNvPr id="181" name="Shape 181"/>
          <p:cNvSpPr txBox="1"/>
          <p:nvPr>
            <p:ph idx="1" type="body"/>
          </p:nvPr>
        </p:nvSpPr>
        <p:spPr>
          <a:xfrm>
            <a:off y="1244242" x="457200"/>
            <a:ext cy="3630300" cx="8229600"/>
          </a:xfrm>
          <a:prstGeom prst="rect">
            <a:avLst/>
          </a:prstGeom>
        </p:spPr>
        <p:txBody>
          <a:bodyPr bIns="91425" rIns="91425" lIns="91425" tIns="91425" anchor="t" anchorCtr="0">
            <a:noAutofit/>
          </a:bodyPr>
          <a:lstStyle/>
          <a:p>
            <a:pPr rtl="0" lvl="0">
              <a:spcBef>
                <a:spcPts val="400"/>
              </a:spcBef>
              <a:buClr>
                <a:schemeClr val="dk1"/>
              </a:buClr>
              <a:buSzPct val="45833"/>
              <a:buFont typeface="Arial"/>
              <a:buNone/>
            </a:pPr>
            <a:r>
              <a:rPr sz="2400" lang="en">
                <a:solidFill>
                  <a:srgbClr val="00387E"/>
                </a:solidFill>
              </a:rPr>
              <a:t>In Afghanistan history, there have been a lot of wars, civil wars and instability. Everyone has gone through a lot of trouble in this country because there are a lot of power shifts from time to time. </a:t>
            </a:r>
          </a:p>
          <a:p>
            <a:pPr>
              <a:spcBef>
                <a:spcPts val="0"/>
              </a:spcBef>
              <a:buNone/>
            </a:pPr>
            <a:r>
              <a:t/>
            </a:r>
            <a:endParaRPr/>
          </a:p>
        </p:txBody>
      </p:sp>
      <p:sp>
        <p:nvSpPr>
          <p:cNvPr id="182" name="Shape 182"/>
          <p:cNvSpPr txBox="1"/>
          <p:nvPr>
            <p:ph type="title"/>
          </p:nvPr>
        </p:nvSpPr>
        <p:spPr>
          <a:xfrm>
            <a:off y="205978" x="457200"/>
            <a:ext cy="994200" cx="8229600"/>
          </a:xfrm>
          <a:prstGeom prst="rect">
            <a:avLst/>
          </a:prstGeom>
        </p:spPr>
        <p:txBody>
          <a:bodyPr bIns="91425" rIns="91425" lIns="91425" tIns="91425" anchor="b" anchorCtr="0">
            <a:noAutofit/>
          </a:bodyPr>
          <a:lstStyle/>
          <a:p>
            <a:pPr rtl="0" lvl="0">
              <a:spcBef>
                <a:spcPts val="400"/>
              </a:spcBef>
              <a:buClr>
                <a:schemeClr val="dk1"/>
              </a:buClr>
              <a:buFont typeface="Arial"/>
              <a:buNone/>
            </a:pPr>
            <a:r>
              <a:t/>
            </a:r>
            <a:endParaRPr b="0" sz="3600">
              <a:solidFill>
                <a:srgbClr val="00387E"/>
              </a:solidFill>
            </a:endParaRPr>
          </a:p>
          <a:p>
            <a:pPr rtl="0" lvl="0">
              <a:spcBef>
                <a:spcPts val="0"/>
              </a:spcBef>
              <a:buNone/>
            </a:pPr>
            <a:r>
              <a:rPr sz="3600" lang="en">
                <a:solidFill>
                  <a:srgbClr val="00387E"/>
                </a:solidFill>
              </a:rPr>
              <a:t>What trends do you see in history?</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6" name="Shape 186"/>
        <p:cNvGrpSpPr/>
        <p:nvPr/>
      </p:nvGrpSpPr>
      <p:grpSpPr>
        <a:xfrm>
          <a:off y="0" x="0"/>
          <a:ext cy="0" cx="0"/>
          <a:chOff y="0" x="0"/>
          <a:chExt cy="0" cx="0"/>
        </a:xfrm>
      </p:grpSpPr>
      <p:sp>
        <p:nvSpPr>
          <p:cNvPr id="187" name="Shape 187"/>
          <p:cNvSpPr txBox="1"/>
          <p:nvPr>
            <p:ph idx="1" type="body"/>
          </p:nvPr>
        </p:nvSpPr>
        <p:spPr>
          <a:xfrm>
            <a:off y="1244242" x="457200"/>
            <a:ext cy="3630300" cx="8229600"/>
          </a:xfrm>
          <a:prstGeom prst="rect">
            <a:avLst/>
          </a:prstGeom>
        </p:spPr>
        <p:txBody>
          <a:bodyPr bIns="91425" rIns="91425" lIns="91425" tIns="91425" anchor="t" anchorCtr="0">
            <a:noAutofit/>
          </a:bodyPr>
          <a:lstStyle/>
          <a:p>
            <a:pPr>
              <a:spcBef>
                <a:spcPts val="0"/>
              </a:spcBef>
              <a:buNone/>
            </a:pPr>
            <a:r>
              <a:rPr sz="2400" lang="en">
                <a:solidFill>
                  <a:srgbClr val="00387E"/>
                </a:solidFill>
              </a:rPr>
              <a:t>For an average citizen in Afghanistan, life is hard and long because compared to the lives of others in different places, they have a short span because of the war they face they also face commotion from the outside world as well since many of them have a bad reputation from others. </a:t>
            </a:r>
          </a:p>
        </p:txBody>
      </p:sp>
      <p:sp>
        <p:nvSpPr>
          <p:cNvPr id="188" name="Shape 188"/>
          <p:cNvSpPr txBox="1"/>
          <p:nvPr>
            <p:ph type="title"/>
          </p:nvPr>
        </p:nvSpPr>
        <p:spPr>
          <a:xfrm>
            <a:off y="205978" x="457200"/>
            <a:ext cy="994200" cx="8229600"/>
          </a:xfrm>
          <a:prstGeom prst="rect">
            <a:avLst/>
          </a:prstGeom>
        </p:spPr>
        <p:txBody>
          <a:bodyPr bIns="91425" rIns="91425" lIns="91425" tIns="91425" anchor="b" anchorCtr="0">
            <a:noAutofit/>
          </a:bodyPr>
          <a:lstStyle/>
          <a:p>
            <a:pPr rtl="0" lvl="0">
              <a:spcBef>
                <a:spcPts val="400"/>
              </a:spcBef>
              <a:buClr>
                <a:schemeClr val="dk1"/>
              </a:buClr>
              <a:buFont typeface="Arial"/>
              <a:buNone/>
            </a:pPr>
            <a:r>
              <a:t/>
            </a:r>
            <a:endParaRPr b="0" sz="3600">
              <a:solidFill>
                <a:srgbClr val="00387E"/>
              </a:solidFill>
            </a:endParaRPr>
          </a:p>
          <a:p>
            <a:pPr rtl="0" lvl="0">
              <a:spcBef>
                <a:spcPts val="0"/>
              </a:spcBef>
              <a:buNone/>
            </a:pPr>
            <a:r>
              <a:rPr sz="3600" lang="en">
                <a:solidFill>
                  <a:srgbClr val="00387E"/>
                </a:solidFill>
              </a:rPr>
              <a:t>What do these suggest about life for the average citizen?</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2" name="Shape 192"/>
        <p:cNvGrpSpPr/>
        <p:nvPr/>
      </p:nvGrpSpPr>
      <p:grpSpPr>
        <a:xfrm>
          <a:off y="0" x="0"/>
          <a:ext cy="0" cx="0"/>
          <a:chOff y="0" x="0"/>
          <a:chExt cy="0" cx="0"/>
        </a:xfrm>
      </p:grpSpPr>
      <p:sp>
        <p:nvSpPr>
          <p:cNvPr id="193" name="Shape 193"/>
          <p:cNvSpPr txBox="1"/>
          <p:nvPr>
            <p:ph idx="1" type="body"/>
          </p:nvPr>
        </p:nvSpPr>
        <p:spPr>
          <a:xfrm>
            <a:off y="1244242" x="457200"/>
            <a:ext cy="3630300" cx="8229600"/>
          </a:xfrm>
          <a:prstGeom prst="rect">
            <a:avLst/>
          </a:prstGeom>
        </p:spPr>
        <p:txBody>
          <a:bodyPr bIns="91425" rIns="91425" lIns="91425" tIns="91425" anchor="t" anchorCtr="0">
            <a:noAutofit/>
          </a:bodyPr>
          <a:lstStyle/>
          <a:p>
            <a:pPr>
              <a:spcBef>
                <a:spcPts val="0"/>
              </a:spcBef>
              <a:buNone/>
            </a:pPr>
            <a:r>
              <a:rPr sz="2400" lang="en">
                <a:solidFill>
                  <a:srgbClr val="00387E"/>
                </a:solidFill>
              </a:rPr>
              <a:t>Afghan national identity, the country is a war zone that has a lot of instability with the country from the constant wars and power shifts. Many people there have pride in their country and carry on traditions throughout generations to come.  </a:t>
            </a:r>
          </a:p>
        </p:txBody>
      </p:sp>
      <p:sp>
        <p:nvSpPr>
          <p:cNvPr id="194" name="Shape 194"/>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sz="3600" lang="en">
                <a:solidFill>
                  <a:srgbClr val="00387E"/>
                </a:solidFill>
              </a:rPr>
              <a:t>What do they suggest about Afghan national identity and values?</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8" name="Shape 198"/>
        <p:cNvGrpSpPr/>
        <p:nvPr/>
      </p:nvGrpSpPr>
      <p:grpSpPr>
        <a:xfrm>
          <a:off y="0" x="0"/>
          <a:ext cy="0" cx="0"/>
          <a:chOff y="0" x="0"/>
          <a:chExt cy="0" cx="0"/>
        </a:xfrm>
      </p:grpSpPr>
      <p:sp>
        <p:nvSpPr>
          <p:cNvPr id="199" name="Shape 199"/>
          <p:cNvSpPr txBox="1"/>
          <p:nvPr>
            <p:ph idx="1" type="body"/>
          </p:nvPr>
        </p:nvSpPr>
        <p:spPr>
          <a:xfrm>
            <a:off y="1244242" x="457200"/>
            <a:ext cy="3630300" cx="8229600"/>
          </a:xfrm>
          <a:prstGeom prst="rect">
            <a:avLst/>
          </a:prstGeom>
        </p:spPr>
        <p:txBody>
          <a:bodyPr bIns="91425" rIns="91425" lIns="91425" tIns="91425" anchor="t" anchorCtr="0">
            <a:noAutofit/>
          </a:bodyPr>
          <a:lstStyle/>
          <a:p>
            <a:pPr rtl="0" lvl="0">
              <a:spcBef>
                <a:spcPts val="0"/>
              </a:spcBef>
              <a:buClr>
                <a:schemeClr val="dk1"/>
              </a:buClr>
              <a:buSzPct val="45833"/>
              <a:buFont typeface="Arial"/>
              <a:buNone/>
            </a:pPr>
            <a:r>
              <a:rPr sz="2400" lang="en">
                <a:solidFill>
                  <a:srgbClr val="00387E"/>
                </a:solidFill>
              </a:rPr>
              <a:t>Many people who aren't from Afghanistan assume that it is a bad place with terrorist and in ruins. It has a bad connotation to Afghanistans identity which make people wary of the country and have biased opinions before things are further questioned. </a:t>
            </a:r>
          </a:p>
          <a:p>
            <a:pPr>
              <a:spcBef>
                <a:spcPts val="0"/>
              </a:spcBef>
              <a:buNone/>
            </a:pPr>
            <a:r>
              <a:t/>
            </a:r>
            <a:endParaRPr/>
          </a:p>
        </p:txBody>
      </p:sp>
      <p:sp>
        <p:nvSpPr>
          <p:cNvPr id="200" name="Shape 200"/>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sz="3000" lang="en">
                <a:solidFill>
                  <a:srgbClr val="00387E"/>
                </a:solidFill>
              </a:rPr>
              <a:t>How does the country's "basic information" affect its national identity?</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4" name="Shape 204"/>
        <p:cNvGrpSpPr/>
        <p:nvPr/>
      </p:nvGrpSpPr>
      <p:grpSpPr>
        <a:xfrm>
          <a:off y="0" x="0"/>
          <a:ext cy="0" cx="0"/>
          <a:chOff y="0" x="0"/>
          <a:chExt cy="0" cx="0"/>
        </a:xfrm>
      </p:grpSpPr>
      <p:sp>
        <p:nvSpPr>
          <p:cNvPr id="205" name="Shape 205"/>
          <p:cNvSpPr txBox="1"/>
          <p:nvPr>
            <p:ph idx="1" type="body"/>
          </p:nvPr>
        </p:nvSpPr>
        <p:spPr>
          <a:xfrm>
            <a:off y="4025503" x="1868488"/>
            <a:ext cy="603599" cx="5486399"/>
          </a:xfrm>
          <a:prstGeom prst="rect">
            <a:avLst/>
          </a:prstGeom>
        </p:spPr>
        <p:txBody>
          <a:bodyPr bIns="91425" rIns="91425" lIns="91425" tIns="91425" anchor="ctr" anchorCtr="0">
            <a:noAutofit/>
          </a:bodyPr>
          <a:lstStyle/>
          <a:p>
            <a:pPr>
              <a:spcBef>
                <a:spcPts val="0"/>
              </a:spcBef>
              <a:buNone/>
            </a:pPr>
            <a:r>
              <a:rPr lang="en"/>
              <a:t>Afghanistan Flag </a:t>
            </a:r>
          </a:p>
        </p:txBody>
      </p:sp>
      <p:pic>
        <p:nvPicPr>
          <p:cNvPr id="206" name="Shape 206"/>
          <p:cNvPicPr preferRelativeResize="0"/>
          <p:nvPr/>
        </p:nvPicPr>
        <p:blipFill>
          <a:blip r:embed="rId3">
            <a:alphaModFix/>
          </a:blip>
          <a:stretch>
            <a:fillRect/>
          </a:stretch>
        </p:blipFill>
        <p:spPr>
          <a:xfrm>
            <a:off y="221775" x="1977425"/>
            <a:ext cy="3481150" cx="5221725"/>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 name="Shape 52"/>
        <p:cNvGrpSpPr/>
        <p:nvPr/>
      </p:nvGrpSpPr>
      <p:grpSpPr>
        <a:xfrm>
          <a:off y="0" x="0"/>
          <a:ext cy="0" cx="0"/>
          <a:chOff y="0" x="0"/>
          <a:chExt cy="0" cx="0"/>
        </a:xfrm>
      </p:grpSpPr>
      <p:pic>
        <p:nvPicPr>
          <p:cNvPr id="53" name="Shape 53"/>
          <p:cNvPicPr preferRelativeResize="0"/>
          <p:nvPr/>
        </p:nvPicPr>
        <p:blipFill>
          <a:blip r:embed="rId3">
            <a:alphaModFix/>
          </a:blip>
          <a:stretch>
            <a:fillRect/>
          </a:stretch>
        </p:blipFill>
        <p:spPr>
          <a:xfrm>
            <a:off y="0" x="1127691"/>
            <a:ext cy="5143500" cx="6888617"/>
          </a:xfrm>
          <a:prstGeom prst="rect">
            <a:avLst/>
          </a:prstGeom>
          <a:noFill/>
          <a:ln>
            <a:noFill/>
          </a:ln>
        </p:spPr>
      </p:pic>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y="0" x="0"/>
          <a:ext cy="0" cx="0"/>
          <a:chOff y="0" x="0"/>
          <a:chExt cy="0" cx="0"/>
        </a:xfrm>
      </p:grpSpPr>
      <p:sp>
        <p:nvSpPr>
          <p:cNvPr id="211" name="Shape 211">
            <a:hlinkClick r:id="rId4"/>
          </p:cNvPr>
          <p:cNvSpPr/>
          <p:nvPr/>
        </p:nvSpPr>
        <p:spPr>
          <a:xfrm>
            <a:off y="285750" x="1524000"/>
            <a:ext cy="4572000" cx="6096000"/>
          </a:xfrm>
          <a:prstGeom prst="rect">
            <a:avLst/>
          </a:prstGeom>
          <a:blipFill>
            <a:blip r:embed="rId5">
              <a:alphaModFix/>
            </a:blip>
            <a:stretch>
              <a:fillRect/>
            </a:stretch>
          </a:blipFill>
          <a:ln>
            <a:noFill/>
          </a:ln>
        </p:spPr>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5" name="Shape 215"/>
        <p:cNvGrpSpPr/>
        <p:nvPr/>
      </p:nvGrpSpPr>
      <p:grpSpPr>
        <a:xfrm>
          <a:off y="0" x="0"/>
          <a:ext cy="0" cx="0"/>
          <a:chOff y="0" x="0"/>
          <a:chExt cy="0" cx="0"/>
        </a:xfrm>
      </p:grpSpPr>
      <p:sp>
        <p:nvSpPr>
          <p:cNvPr id="216" name="Shape 216"/>
          <p:cNvSpPr txBox="1"/>
          <p:nvPr>
            <p:ph idx="1" type="body"/>
          </p:nvPr>
        </p:nvSpPr>
        <p:spPr>
          <a:xfrm>
            <a:off y="1244242" x="457200"/>
            <a:ext cy="3630300" cx="8229600"/>
          </a:xfrm>
          <a:prstGeom prst="rect">
            <a:avLst/>
          </a:prstGeom>
        </p:spPr>
        <p:txBody>
          <a:bodyPr bIns="91425" rIns="91425" lIns="91425" tIns="91425" anchor="t" anchorCtr="0">
            <a:noAutofit/>
          </a:bodyPr>
          <a:lstStyle/>
          <a:p>
            <a:pPr lvl="0" indent="-450850" marL="457200">
              <a:spcBef>
                <a:spcPts val="0"/>
              </a:spcBef>
              <a:buClr>
                <a:schemeClr val="dk2"/>
              </a:buClr>
              <a:buSzPct val="100000"/>
              <a:buFont typeface="Trebuchet MS"/>
              <a:buAutoNum type="arabicPeriod"/>
            </a:pPr>
            <a:r>
              <a:rPr sz="3500" lang="en"/>
              <a:t>What were some major power shifts that occurred in Afghanistan that made the country what it is today?  </a:t>
            </a:r>
          </a:p>
        </p:txBody>
      </p:sp>
      <p:sp>
        <p:nvSpPr>
          <p:cNvPr id="217" name="Shape 217"/>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lang="en"/>
              <a:t>Discussion Questions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y="0" x="0"/>
          <a:ext cy="0" cx="0"/>
          <a:chOff y="0" x="0"/>
          <a:chExt cy="0" cx="0"/>
        </a:xfrm>
      </p:grpSpPr>
      <p:sp>
        <p:nvSpPr>
          <p:cNvPr id="58" name="Shape 58"/>
          <p:cNvSpPr txBox="1"/>
          <p:nvPr>
            <p:ph idx="1" type="body"/>
          </p:nvPr>
        </p:nvSpPr>
        <p:spPr>
          <a:xfrm>
            <a:off y="1313017" x="457200"/>
            <a:ext cy="3630300" cx="8229600"/>
          </a:xfrm>
          <a:prstGeom prst="rect">
            <a:avLst/>
          </a:prstGeom>
        </p:spPr>
        <p:txBody>
          <a:bodyPr bIns="91425" rIns="91425" lIns="91425" tIns="91425" anchor="t" anchorCtr="0">
            <a:noAutofit/>
          </a:bodyPr>
          <a:lstStyle/>
          <a:p>
            <a:pPr>
              <a:spcBef>
                <a:spcPts val="0"/>
              </a:spcBef>
              <a:buNone/>
            </a:pPr>
            <a:r>
              <a:rPr sz="3100" lang="en"/>
              <a:t>The country's (Afghanistan) history has been dominated by internal conflict. During the 1900 century Afghanistan struggled and suffered with the colonial power between Russia and British India. In the beginning of the nineteenth century two branches of Durrani Pashtuns, eventually rulled but until the 1978.</a:t>
            </a:r>
          </a:p>
        </p:txBody>
      </p:sp>
      <p:sp>
        <p:nvSpPr>
          <p:cNvPr id="59" name="Shape 59"/>
          <p:cNvSpPr txBox="1"/>
          <p:nvPr>
            <p:ph type="title"/>
          </p:nvPr>
        </p:nvSpPr>
        <p:spPr>
          <a:xfrm>
            <a:off y="205974" x="457200"/>
            <a:ext cy="1106999" cx="8229600"/>
          </a:xfrm>
          <a:prstGeom prst="rect">
            <a:avLst/>
          </a:prstGeom>
        </p:spPr>
        <p:txBody>
          <a:bodyPr bIns="91425" rIns="91425" lIns="91425" tIns="91425" anchor="b" anchorCtr="0">
            <a:noAutofit/>
          </a:bodyPr>
          <a:lstStyle/>
          <a:p>
            <a:pPr algn="ctr">
              <a:spcBef>
                <a:spcPts val="0"/>
              </a:spcBef>
              <a:buNone/>
            </a:pPr>
            <a:r>
              <a:rPr lang="en"/>
              <a:t>Basic Cultural Overview (continued)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y="0" x="0"/>
          <a:ext cy="0" cx="0"/>
          <a:chOff y="0" x="0"/>
          <a:chExt cy="0" cx="0"/>
        </a:xfrm>
      </p:grpSpPr>
      <p:pic>
        <p:nvPicPr>
          <p:cNvPr id="64" name="Shape 64"/>
          <p:cNvPicPr preferRelativeResize="0"/>
          <p:nvPr/>
        </p:nvPicPr>
        <p:blipFill>
          <a:blip r:embed="rId3">
            <a:alphaModFix/>
          </a:blip>
          <a:stretch>
            <a:fillRect/>
          </a:stretch>
        </p:blipFill>
        <p:spPr>
          <a:xfrm>
            <a:off y="547687" x="2547937"/>
            <a:ext cy="4048125" cx="4048125"/>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y="0" x="0"/>
          <a:ext cy="0" cx="0"/>
          <a:chOff y="0" x="0"/>
          <a:chExt cy="0" cx="0"/>
        </a:xfrm>
      </p:grpSpPr>
      <p:sp>
        <p:nvSpPr>
          <p:cNvPr id="69" name="Shape 69"/>
          <p:cNvSpPr txBox="1"/>
          <p:nvPr>
            <p:ph idx="1" type="body"/>
          </p:nvPr>
        </p:nvSpPr>
        <p:spPr>
          <a:xfrm>
            <a:off y="1244242" x="457200"/>
            <a:ext cy="3630300" cx="8229600"/>
          </a:xfrm>
          <a:prstGeom prst="rect">
            <a:avLst/>
          </a:prstGeom>
        </p:spPr>
        <p:txBody>
          <a:bodyPr bIns="91425" rIns="91425" lIns="91425" tIns="91425" anchor="t" anchorCtr="0">
            <a:noAutofit/>
          </a:bodyPr>
          <a:lstStyle/>
          <a:p>
            <a:pPr>
              <a:spcBef>
                <a:spcPts val="0"/>
              </a:spcBef>
              <a:buNone/>
            </a:pPr>
            <a:r>
              <a:rPr sz="1700" lang="en"/>
              <a:t>The muslim conquest of Afghanistan began in the 7th century.Dost Muhammad became emir in 1826, the status of Afghanistan became an international problem during his rule.In 1878 the second Afghanan war began due to the russians bordering Amu Darya and Sheri Ali and British quarreling.Border agreements were reached with Russia(1885 and 1895). During World War 1 and 2 Afghanistan was neutral. The third Afghan war was ended by the Treaty of Rawalpindi.In the late 1970s Afghanistan was neutral,recieving aid from both the United States and the soviet union.1970s the country was beset by serious economic problems,particularly a severe long-term drought problem in the center and north.Group of young military officers deposed (July 1993) the king and proclaimed a republic. Country was devastated by the Afghanistan War (1979-89),took enormous human and economic toll.</a:t>
            </a:r>
          </a:p>
        </p:txBody>
      </p:sp>
      <p:sp>
        <p:nvSpPr>
          <p:cNvPr id="70" name="Shape 70"/>
          <p:cNvSpPr txBox="1"/>
          <p:nvPr>
            <p:ph type="title"/>
          </p:nvPr>
        </p:nvSpPr>
        <p:spPr>
          <a:xfrm>
            <a:off y="205978" x="457200"/>
            <a:ext cy="994200" cx="8229600"/>
          </a:xfrm>
          <a:prstGeom prst="rect">
            <a:avLst/>
          </a:prstGeom>
        </p:spPr>
        <p:txBody>
          <a:bodyPr bIns="91425" rIns="91425" lIns="91425" tIns="91425" anchor="b" anchorCtr="0">
            <a:noAutofit/>
          </a:bodyPr>
          <a:lstStyle/>
          <a:p>
            <a:pPr algn="ctr">
              <a:spcBef>
                <a:spcPts val="0"/>
              </a:spcBef>
              <a:buNone/>
            </a:pPr>
            <a:r>
              <a:rPr lang="en"/>
              <a:t>Historical Overview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y="0" x="0"/>
          <a:ext cy="0" cx="0"/>
          <a:chOff y="0" x="0"/>
          <a:chExt cy="0" cx="0"/>
        </a:xfrm>
      </p:grpSpPr>
      <p:sp>
        <p:nvSpPr>
          <p:cNvPr id="75" name="Shape 75"/>
          <p:cNvSpPr txBox="1"/>
          <p:nvPr>
            <p:ph idx="1" type="body"/>
          </p:nvPr>
        </p:nvSpPr>
        <p:spPr>
          <a:xfrm>
            <a:off y="1244242" x="457200"/>
            <a:ext cy="3630300" cx="8229600"/>
          </a:xfrm>
          <a:prstGeom prst="rect">
            <a:avLst/>
          </a:prstGeom>
        </p:spPr>
        <p:txBody>
          <a:bodyPr bIns="91425" rIns="91425" lIns="91425" tIns="91425" anchor="t" anchorCtr="0">
            <a:noAutofit/>
          </a:bodyPr>
          <a:lstStyle/>
          <a:p>
            <a:pPr>
              <a:spcBef>
                <a:spcPts val="0"/>
              </a:spcBef>
              <a:buNone/>
            </a:pPr>
            <a:r>
              <a:rPr sz="2500" lang="en"/>
              <a:t>In August of 1998, u.s. missiles destroyed an extensive terrorist training complex near Kabul. In March 1999, a UN-brokered peace agreement was reached between the Taliban and their major for, the forces of the northern alliance but fighting broke out again that following July. In early 2001 the Taliban destroyed all statutes in the nation. In October 2001, following the events of September 11 2001, the United States launched attacks against the Taliban and Al Qaeda. </a:t>
            </a:r>
          </a:p>
        </p:txBody>
      </p:sp>
      <p:sp>
        <p:nvSpPr>
          <p:cNvPr id="76" name="Shape 76"/>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lang="en"/>
              <a:t>Historical Overview (continued)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y="0" x="0"/>
          <a:ext cy="0" cx="0"/>
          <a:chOff y="0" x="0"/>
          <a:chExt cy="0" cx="0"/>
        </a:xfrm>
      </p:grpSpPr>
      <p:sp>
        <p:nvSpPr>
          <p:cNvPr id="81" name="Shape 81"/>
          <p:cNvSpPr txBox="1"/>
          <p:nvPr>
            <p:ph idx="1" type="body"/>
          </p:nvPr>
        </p:nvSpPr>
        <p:spPr>
          <a:xfrm>
            <a:off y="1244242" x="457200"/>
            <a:ext cy="3630300" cx="8229600"/>
          </a:xfrm>
          <a:prstGeom prst="rect">
            <a:avLst/>
          </a:prstGeom>
        </p:spPr>
        <p:txBody>
          <a:bodyPr bIns="91425" rIns="91425" lIns="91425" tIns="91425" anchor="t" anchorCtr="0">
            <a:noAutofit/>
          </a:bodyPr>
          <a:lstStyle/>
          <a:p>
            <a:pPr>
              <a:spcBef>
                <a:spcPts val="0"/>
              </a:spcBef>
              <a:buNone/>
            </a:pPr>
            <a:r>
              <a:rPr sz="2600" lang="en"/>
              <a:t>The fights between Afghanistan and Pakistan continued through 2008. The president Karzai escaped an attempt at assassination and blamed Pakistan agents for it. All of these wars have contributed to the governments development. Afganistans government is weak and corrupt. This has led to the reduction of the effectiveness of aid on many occassions. </a:t>
            </a:r>
          </a:p>
        </p:txBody>
      </p:sp>
      <p:sp>
        <p:nvSpPr>
          <p:cNvPr id="82" name="Shape 82"/>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lang="en"/>
              <a:t>Historical Overview (continued)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y="0" x="0"/>
          <a:ext cy="0" cx="0"/>
          <a:chOff y="0" x="0"/>
          <a:chExt cy="0" cx="0"/>
        </a:xfrm>
      </p:grpSpPr>
      <p:sp>
        <p:nvSpPr>
          <p:cNvPr id="87" name="Shape 87"/>
          <p:cNvSpPr txBox="1"/>
          <p:nvPr>
            <p:ph idx="1" type="body"/>
          </p:nvPr>
        </p:nvSpPr>
        <p:spPr>
          <a:xfrm>
            <a:off y="1244242" x="457200"/>
            <a:ext cy="3630300" cx="8229600"/>
          </a:xfrm>
          <a:prstGeom prst="rect">
            <a:avLst/>
          </a:prstGeom>
        </p:spPr>
        <p:txBody>
          <a:bodyPr bIns="91425" rIns="91425" lIns="91425" tIns="91425" anchor="t" anchorCtr="0">
            <a:noAutofit/>
          </a:bodyPr>
          <a:lstStyle/>
          <a:p>
            <a:pPr>
              <a:spcBef>
                <a:spcPts val="0"/>
              </a:spcBef>
              <a:buNone/>
            </a:pPr>
            <a:r>
              <a:rPr sz="2400" lang="en"/>
              <a:t>Afghanistan has been through wars and battles with each other before and after they declared their independence in 1919. Numerous power shifts occurred for this country, leading to its rebellions and civil wars in the country that caused numerous power shifts within itself. This lead to the conflicts and weakening of Afghanistan on numerous occasions which lead to the aid of foreign nations. Occasionally, however, the country stood tall and proud while at other moments, hid in the background till it was ready to stand up once again.  </a:t>
            </a:r>
          </a:p>
        </p:txBody>
      </p:sp>
      <p:sp>
        <p:nvSpPr>
          <p:cNvPr id="88" name="Shape 88"/>
          <p:cNvSpPr txBox="1"/>
          <p:nvPr>
            <p:ph type="title"/>
          </p:nvPr>
        </p:nvSpPr>
        <p:spPr>
          <a:xfrm>
            <a:off y="205978" x="457200"/>
            <a:ext cy="994200" cx="8229600"/>
          </a:xfrm>
          <a:prstGeom prst="rect">
            <a:avLst/>
          </a:prstGeom>
        </p:spPr>
        <p:txBody>
          <a:bodyPr bIns="91425" rIns="91425" lIns="91425" tIns="91425" anchor="b" anchorCtr="0">
            <a:noAutofit/>
          </a:bodyPr>
          <a:lstStyle/>
          <a:p>
            <a:pPr>
              <a:spcBef>
                <a:spcPts val="0"/>
              </a:spcBef>
              <a:buNone/>
            </a:pPr>
            <a:r>
              <a:rPr lang="en"/>
              <a:t>Historical Timeline [1999-1978] </a:t>
            </a:r>
          </a:p>
        </p:txBody>
      </p:sp>
    </p:spTree>
  </p:cSld>
  <p:clrMapOvr>
    <a:masterClrMapping/>
  </p:clrMapOvr>
  <p:transition spd="slow">
    <p:cut/>
  </p:transition>
  <p:timing>
    <p:tnLst>
      <p:par>
        <p:cTn restart="never" dur="indefinite" nodeType="tmRoot">
          <p:childTnLst>
            <p:seq nextAc="seek" concurrent="1">
              <p:cTn id="2" dur="indefinite" nodeType="mainSeq">
                <p:childTnLst>
                  <p:par>
                    <p:cTn fill="hold">
                      <p:stCondLst>
                        <p:cond delay="indefinite"/>
                      </p:stCondLst>
                      <p:childTnLst>
                        <p:par>
                          <p:cTn fill="hold">
                            <p:stCondLst>
                              <p:cond delay="0"/>
                            </p:stCondLst>
                            <p:childTnLst>
                              <p:par>
                                <p:cTn presetID="10" fill="hold" presetSubtype="0" presetClass="entr" nodeType="clickEffect">
                                  <p:stCondLst>
                                    <p:cond delay="0"/>
                                  </p:stCondLst>
                                  <p:childTnLst>
                                    <p:set>
                                      <p:cBhvr>
                                        <p:cTn dur="1" fill="hold">
                                          <p:stCondLst>
                                            <p:cond delay="0"/>
                                          </p:stCondLst>
                                        </p:cTn>
                                        <p:tgtEl>
                                          <p:spTgt spid="87"/>
                                        </p:tgtEl>
                                        <p:attrNameLst>
                                          <p:attrName>style.visibility</p:attrName>
                                        </p:attrNameLst>
                                      </p:cBhvr>
                                      <p:to>
                                        <p:strVal val="visible"/>
                                      </p:to>
                                    </p:set>
                                    <p:animEffect transition="in" filter="fade">
                                      <p:cBhvr>
                                        <p:cTn dur="1000"/>
                                        <p:tgtEl>
                                          <p:spTgt spid="8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wave">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