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35183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y="3496604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1867781" x="685800"/>
            <a:ext cy="16488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3627026" x="685800"/>
            <a:ext cy="7743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29" name="Shape 29"/>
          <p:cNvSpPr/>
          <p:nvPr/>
        </p:nvSpPr>
        <p:spPr>
          <a:xfrm>
            <a:off y="0" x="4274"/>
            <a:ext cy="44063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y="4384371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3.png" Type="http://schemas.openxmlformats.org/officeDocument/2006/relationships/image" Id="rId4"/><Relationship Target="../media/image07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png" Type="http://schemas.openxmlformats.org/officeDocument/2006/relationships/image" Id="rId4"/><Relationship Target="../media/image09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4"/><Relationship Target="../media/image00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2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1899681" x="685800"/>
            <a:ext cy="16488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AFGHANISTAN CULTURAL CONTEXT:</a:t>
            </a:r>
          </a:p>
          <a:p>
            <a:pPr>
              <a:spcBef>
                <a:spcPts val="0"/>
              </a:spcBef>
              <a:buNone/>
            </a:pPr>
            <a:r>
              <a:rPr sz="1200" lang="en"/>
              <a:t>HISTORY AND GEOGRAPHY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3627026" x="685800"/>
            <a:ext cy="7743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Raquel Morales,Enrique Vargas,Efrain Alvarez,Christian Mora, Jennifer Mendez</a:t>
            </a:r>
          </a:p>
        </p:txBody>
      </p:sp>
      <p:pic>
        <p:nvPicPr>
          <p:cNvPr id="35" name="Shape 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6250" x="6450625"/>
            <a:ext cy="3276600" cx="247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Shape 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07877" x="1551549"/>
            <a:ext cy="2345274" cx="3048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342753" x="34385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1973 was a pivotal point in Afghanistan's history. Why ?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45720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en">
                <a:latin typeface="Times New Roman"/>
                <a:ea typeface="Times New Roman"/>
                <a:cs typeface="Times New Roman"/>
                <a:sym typeface="Times New Roman"/>
              </a:rPr>
              <a:t>Maintaining that King Muhammad Zahir Shah had mishandled the economic crisis and in addition was stifling political reform, a group of young military officers deposed (July, 1973) the king and proclaimed a republic. </a:t>
            </a:r>
          </a:p>
          <a:p>
            <a:pPr rtl="0" lvl="0" indent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latin typeface="Times New Roman"/>
                <a:ea typeface="Times New Roman"/>
                <a:cs typeface="Times New Roman"/>
                <a:sym typeface="Times New Roman"/>
              </a:rPr>
              <a:t>……. so basically a republic was formed Gen Mohammed Daoud Kahn overthrows the king because the government did not like his cousin Zahir Shah and takes control,outlaws monarchy and declares himself president.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Why does Osama shift his focus from the Soviet Union to the U.S IN 1988?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1171775" x="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Because he wanted ….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power and keep his power to form a country that is based from Islam.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844925" x="2915450"/>
            <a:ext cy="2208825" cx="1986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646150" x="5664200"/>
            <a:ext cy="1524000" cx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happened in 1921?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190900" x="212775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 1921, afghan signed a soviet treaty of friendship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43" name="Shape 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709900" x="3910750"/>
            <a:ext cy="1730624" cx="1589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Shape 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63997">
            <a:off y="2306074" x="5770775"/>
            <a:ext cy="1847524" cx="123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happened in 1933?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0" marL="0">
              <a:spcBef>
                <a:spcPts val="0"/>
              </a:spcBef>
              <a:buClr>
                <a:srgbClr val="333333"/>
              </a:buClr>
              <a:buSzPct val="100000"/>
              <a:buFont typeface="Cambria"/>
              <a:buNone/>
            </a:pPr>
            <a:r>
              <a:rPr lang="en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 1933, King Nadir Shah was assassinated and was immediately replaced by his son Zahir Khan but the power remained in the hands of King Nadir’s brothers.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765250" x="3694500"/>
            <a:ext cy="2294125" cx="1755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was America’s answer to the attacks on Sept. 11, 2001?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1236200" x="457200"/>
            <a:ext cy="37040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On September 10 the U.S. attacks Afghanistan and targets military bases and Taliban and Al Qaeda soldiers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745475" x="175425"/>
            <a:ext cy="2327025" cx="389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284425" x="5240600"/>
            <a:ext cy="2977049" cx="257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143253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lang="en"/>
              <a:t>Historical Cultural Overview</a:t>
            </a:r>
          </a:p>
          <a:p>
            <a:pPr rtl="0" lvl="0">
              <a:spcBef>
                <a:spcPts val="600"/>
              </a:spcBef>
              <a:buNone/>
            </a:pPr>
            <a:r>
              <a:rPr b="0" sz="1800" lang="en">
                <a:solidFill>
                  <a:schemeClr val="dk1"/>
                </a:solidFill>
              </a:rPr>
              <a:t>What do these suggest about life for the average citizen?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The average life of a citizen is living in poverty and working every day of your life just to get by.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343475" x="6996225"/>
            <a:ext cy="1723524" cx="214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0" sz="3000" lang="en">
                <a:solidFill>
                  <a:schemeClr val="dk1"/>
                </a:solidFill>
              </a:rPr>
              <a:t>What do they suggest about Afghan national identity and value?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The word Afghan comes from the pashtun but was changed because of the civil wars in Afghanistan and their value disappeared [political independence, historical continuity, and the respect of Islam].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334175" x="5875475"/>
            <a:ext cy="1591675" cx="269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b="0" sz="3000" lang="en">
                <a:solidFill>
                  <a:schemeClr val="dk1"/>
                </a:solidFill>
              </a:rPr>
              <a:t>How does the country “basic information” affect it’s national identity?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sz="2400" lang="en"/>
              <a:t>An american’s basic information affects the national identity because and idea is already planted in peoples thought and so it affects the nation in general.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062875" x="2755650"/>
            <a:ext cy="1390650" cx="32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solidFill>
            <a:srgbClr val="2388DB"/>
          </a:solidFill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b="0" sz="1800" lang="en">
                <a:solidFill>
                  <a:srgbClr val="222222"/>
                </a:solidFill>
                <a:latin typeface="Cambria"/>
                <a:ea typeface="Cambria"/>
                <a:cs typeface="Cambria"/>
                <a:sym typeface="Cambria"/>
              </a:rPr>
              <a:t>Mohammad Daud Khan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189525" x="40405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30200" marL="4572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600" lang="en">
                <a:solidFill>
                  <a:srgbClr val="222222"/>
                </a:solidFill>
                <a:latin typeface="Cambria"/>
                <a:ea typeface="Cambria"/>
                <a:cs typeface="Cambria"/>
                <a:sym typeface="Cambria"/>
              </a:rPr>
              <a:t>Mohammad Daud Khan, was an Afghan politician who overthrew the monarchy of Mohammad Zahir Shah in 1973 to establish Afghanistan as a republic.</a:t>
            </a:r>
          </a:p>
          <a:p>
            <a:pPr rtl="0" lvl="0" indent="-330200" marL="457200">
              <a:lnSpc>
                <a:spcPct val="150000"/>
              </a:lnSpc>
              <a:spcBef>
                <a:spcPts val="0"/>
              </a:spcBef>
              <a:buClr>
                <a:srgbClr val="222222"/>
              </a:buClr>
              <a:buSzPct val="100000"/>
              <a:buFont typeface="Arial"/>
              <a:buChar char="●"/>
            </a:pPr>
            <a:r>
              <a:rPr sz="1600" lang="en">
                <a:solidFill>
                  <a:srgbClr val="222222"/>
                </a:solidFill>
                <a:latin typeface="Cambria"/>
                <a:ea typeface="Cambria"/>
                <a:cs typeface="Cambria"/>
                <a:sym typeface="Cambria"/>
              </a:rPr>
              <a:t>He was born on July 18, 1909, Kabul, Afghanistan and was assassinated on April 27, 1978, Kabul.</a:t>
            </a:r>
          </a:p>
          <a:p>
            <a:pPr rtl="0" lvl="0" indent="-330200" marL="457200">
              <a:lnSpc>
                <a:spcPct val="150000"/>
              </a:lnSpc>
              <a:spcBef>
                <a:spcPts val="0"/>
              </a:spcBef>
              <a:buClr>
                <a:srgbClr val="222222"/>
              </a:buClr>
              <a:buSzPct val="100000"/>
              <a:buFont typeface="Arial"/>
              <a:buChar char="●"/>
            </a:pPr>
            <a:r>
              <a:rPr sz="1600" lang="en">
                <a:latin typeface="Cambria"/>
                <a:ea typeface="Cambria"/>
                <a:cs typeface="Cambria"/>
                <a:sym typeface="Cambria"/>
              </a:rPr>
              <a:t>Daud was known for his progressive policies, especially in relation to the rights of women, for initiating two five-year modernization plans.</a:t>
            </a:r>
          </a:p>
          <a:p>
            <a:pPr rtl="0" lvl="0" indent="-330200" marL="4572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600" lang="en">
                <a:solidFill>
                  <a:srgbClr val="222222"/>
                </a:solidFill>
                <a:latin typeface="Cambria"/>
                <a:ea typeface="Cambria"/>
                <a:cs typeface="Cambria"/>
                <a:sym typeface="Cambria"/>
              </a:rPr>
              <a:t> He served as the country's first president from 1973 to 1978.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098300" x="7045750"/>
            <a:ext cy="1816925" cx="1302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Why do most Afghans believe the Taliban tookover in 1933 is a good thing at first ?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Security and power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Taliban restored security and conquered most of the country 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794925" x="5642950"/>
            <a:ext cy="1866899" cx="1866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