
<file path=[Content_Types].xml><?xml version="1.0" encoding="utf-8"?>
<Types xmlns="http://schemas.openxmlformats.org/package/2006/content-types">
  <Default Extension="jpg" ContentType="image/jpeg"/>
  <Default Extension="rels" ContentType="application/vnd.openxmlformats-package.relationships+xml"/>
  <Default Extension="png" ContentType="image/png"/>
  <Default Extension="xml" ContentType="application/xml"/>
  <Default Extension="gif" ContentType="image/gif"/>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6.xml" ContentType="application/vnd.openxmlformats-officedocument.presentationml.slideLayout+xml"/>
  <Override PartName="/ppt/slideLayouts/slideLayout2.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notesSlides/notesSlide7.xml" ContentType="application/vnd.openxmlformats-officedocument.presentationml.notesSlide+xml"/>
  <Override PartName="/ppt/notesSlides/notesSlide2.xml" ContentType="application/vnd.openxmlformats-officedocument.presentationml.notesSlide+xml"/>
  <Override PartName="/ppt/notesSlides/notesSlide4.xml" ContentType="application/vnd.openxmlformats-officedocument.presentationml.notesSlide+xml"/>
  <Override PartName="/ppt/notesSlides/notesSlide1.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3.xml" ContentType="application/vnd.openxmlformats-officedocument.presentationml.notesSlide+xml"/>
  <Override PartName="/ppt/notesMasters/notesMaster1.xml" ContentType="application/vnd.openxmlformats-officedocument.presentationml.notesMaster+xml"/>
  <Override PartName="/ppt/presentation.xml" ContentType="application/vnd.openxmlformats-officedocument.presentationml.presentation.main+xml"/>
  <Override PartName="/ppt/presProps.xml" ContentType="application/vnd.openxmlformats-officedocument.presentationml.presProps+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slideMasters/slideMaster1.xml" ContentType="application/vnd.openxmlformats-officedocument.presentationml.slideMaster+xml"/>
  <Override PartName="/ppt/slides/slide7.xml" ContentType="application/vnd.openxmlformats-officedocument.presentationml.slide+xml"/>
  <Override PartName="/ppt/slides/slide1.xml" ContentType="application/vnd.openxmlformats-officedocument.presentationml.slide+xml"/>
  <Override PartName="/ppt/slides/slide8.xml" ContentType="application/vnd.openxmlformats-officedocument.presentationml.slide+xml"/>
  <Override PartName="/ppt/slides/slide4.xml" ContentType="application/vnd.openxmlformats-officedocument.presentationml.slide+xml"/>
  <Override PartName="/ppt/slides/slide2.xml" ContentType="application/vnd.openxmlformats-officedocument.presentationml.slide+xml"/>
  <Override PartName="/ppt/slides/slide9.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3.xml" ContentType="application/vnd.openxmlformats-officedocument.presentationml.slide+xml"/>
  <Override PartName="/ppt/tableStyles.xml" ContentType="application/vnd.openxmlformats-officedocument.presentationml.tableStyles+xml"/>
</Types>
</file>

<file path=_rels/.rels><?xml version="1.0" encoding="UTF-8" standalone="yes"?><Relationships xmlns="http://schemas.openxmlformats.org/package/2006/relationships"><Relationship Target="ppt/presentation.xml" Type="http://schemas.openxmlformats.org/officeDocument/2006/relationships/officeDocument" Id="rId1"/></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aveSubsetFonts="1" autoCompressPictures="0" strictFirstAndLastChars="0">
  <p:sldMasterIdLst>
    <p:sldMasterId id="214748365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Lst>
  <p:sldSz cy="5143500" cx="9144000"/>
  <p:notesSz cy="9144000" cx="6858000"/>
  <p:defaultText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90651C3A-4460-11DB-9652-00E08161165F}"/>
</file>

<file path=ppt/_rels/presentation.xml.rels><?xml version="1.0" encoding="UTF-8" standalone="yes"?><Relationships xmlns="http://schemas.openxmlformats.org/package/2006/relationships"><Relationship Target="slides/slide9.xml" Type="http://schemas.openxmlformats.org/officeDocument/2006/relationships/slide" Id="rId14"/><Relationship Target="presProps.xml" Type="http://schemas.openxmlformats.org/officeDocument/2006/relationships/presProps" Id="rId2"/><Relationship Target="slides/slide7.xml" Type="http://schemas.openxmlformats.org/officeDocument/2006/relationships/slide" Id="rId12"/><Relationship Target="slides/slide8.xml" Type="http://schemas.openxmlformats.org/officeDocument/2006/relationships/slide" Id="rId13"/><Relationship Target="theme/theme3.xml" Type="http://schemas.openxmlformats.org/officeDocument/2006/relationships/theme" Id="rId1"/><Relationship Target="slideMasters/slideMaster1.xml" Type="http://schemas.openxmlformats.org/officeDocument/2006/relationships/slideMaster" Id="rId4"/><Relationship Target="slides/slide5.xml" Type="http://schemas.openxmlformats.org/officeDocument/2006/relationships/slide" Id="rId10"/><Relationship Target="tableStyles.xml" Type="http://schemas.openxmlformats.org/officeDocument/2006/relationships/tableStyles" Id="rId3"/><Relationship Target="slides/slide6.xml" Type="http://schemas.openxmlformats.org/officeDocument/2006/relationships/slide" Id="rId11"/><Relationship Target="slides/slide4.xml" Type="http://schemas.openxmlformats.org/officeDocument/2006/relationships/slide" Id="rId9"/><Relationship Target="slides/slide1.xml" Type="http://schemas.openxmlformats.org/officeDocument/2006/relationships/slide" Id="rId6"/><Relationship Target="notesMasters/notesMaster1.xml" Type="http://schemas.openxmlformats.org/officeDocument/2006/relationships/notesMaster" Id="rId5"/><Relationship Target="slides/slide3.xml" Type="http://schemas.openxmlformats.org/officeDocument/2006/relationships/slide" Id="rId8"/><Relationship Target="slides/slide2.xml" Type="http://schemas.openxmlformats.org/officeDocument/2006/relationships/slide" Id="rId7"/></Relationships>
</file>

<file path=ppt/notesMasters/_rels/notesMaster1.xml.rels><?xml version="1.0" encoding="UTF-8" standalone="yes"?><Relationships xmlns="http://schemas.openxmlformats.org/package/2006/relationships"><Relationship Target="../theme/theme1.xml" Type="http://schemas.openxmlformats.org/officeDocument/2006/relationships/theme" Id="rId1"/></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 name="Shape 1"/>
        <p:cNvGrpSpPr/>
        <p:nvPr/>
      </p:nvGrpSpPr>
      <p:grpSpPr>
        <a:xfrm>
          <a:off y="0" x="0"/>
          <a:ext cy="0" cx="0"/>
          <a:chOff y="0" x="0"/>
          <a:chExt cy="0" cx="0"/>
        </a:xfrm>
      </p:grpSpPr>
      <p:sp>
        <p:nvSpPr>
          <p:cNvPr id="2" name="Shape 2"/>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3" name="Shape 3"/>
          <p:cNvSpPr txBox="1"/>
          <p:nvPr>
            <p:ph idx="1" type="body"/>
          </p:nvPr>
        </p:nvSpPr>
        <p:spPr>
          <a:xfrm>
            <a:off y="4343400" x="685800"/>
            <a:ext cy="4114800" cx="5486399"/>
          </a:xfrm>
          <a:prstGeom prst="rect">
            <a:avLst/>
          </a:prstGeom>
          <a:noFill/>
          <a:ln>
            <a:noFill/>
          </a:ln>
        </p:spPr>
        <p:txBody>
          <a:bodyPr bIns="91425" rIns="91425" lIns="91425" t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p:txBody>
      </p:sp>
    </p:spTree>
  </p:cSld>
  <p:clrMap accent2="accent2" accent3="accent3" accent4="accent4" accent5="accent5" accent6="accent6" hlink="hlink" tx2="lt2" tx1="dk1" bg2="dk2" bg1="lt1" folHlink="folHlink" accent1="accent1"/>
</p:notesMaster>
</file>

<file path=ppt/notesSlides/_rels/notesSlide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79" name="Shape 79"/>
        <p:cNvGrpSpPr/>
        <p:nvPr/>
      </p:nvGrpSpPr>
      <p:grpSpPr>
        <a:xfrm>
          <a:off y="0" x="0"/>
          <a:ext cy="0" cx="0"/>
          <a:chOff y="0" x="0"/>
          <a:chExt cy="0" cx="0"/>
        </a:xfrm>
      </p:grpSpPr>
      <p:sp>
        <p:nvSpPr>
          <p:cNvPr id="80" name="Shape 80"/>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81" name="Shape 81"/>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87" name="Shape 87"/>
        <p:cNvGrpSpPr/>
        <p:nvPr/>
      </p:nvGrpSpPr>
      <p:grpSpPr>
        <a:xfrm>
          <a:off y="0" x="0"/>
          <a:ext cy="0" cx="0"/>
          <a:chOff y="0" x="0"/>
          <a:chExt cy="0" cx="0"/>
        </a:xfrm>
      </p:grpSpPr>
      <p:sp>
        <p:nvSpPr>
          <p:cNvPr id="88" name="Shape 88"/>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89" name="Shape 89"/>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96" name="Shape 96"/>
        <p:cNvGrpSpPr/>
        <p:nvPr/>
      </p:nvGrpSpPr>
      <p:grpSpPr>
        <a:xfrm>
          <a:off y="0" x="0"/>
          <a:ext cy="0" cx="0"/>
          <a:chOff y="0" x="0"/>
          <a:chExt cy="0" cx="0"/>
        </a:xfrm>
      </p:grpSpPr>
      <p:sp>
        <p:nvSpPr>
          <p:cNvPr id="97" name="Shape 97"/>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98" name="Shape 98"/>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05" name="Shape 105"/>
        <p:cNvGrpSpPr/>
        <p:nvPr/>
      </p:nvGrpSpPr>
      <p:grpSpPr>
        <a:xfrm>
          <a:off y="0" x="0"/>
          <a:ext cy="0" cx="0"/>
          <a:chOff y="0" x="0"/>
          <a:chExt cy="0" cx="0"/>
        </a:xfrm>
      </p:grpSpPr>
      <p:sp>
        <p:nvSpPr>
          <p:cNvPr id="106" name="Shape 106"/>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07" name="Shape 107"/>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13" name="Shape 113"/>
        <p:cNvGrpSpPr/>
        <p:nvPr/>
      </p:nvGrpSpPr>
      <p:grpSpPr>
        <a:xfrm>
          <a:off y="0" x="0"/>
          <a:ext cy="0" cx="0"/>
          <a:chOff y="0" x="0"/>
          <a:chExt cy="0" cx="0"/>
        </a:xfrm>
      </p:grpSpPr>
      <p:sp>
        <p:nvSpPr>
          <p:cNvPr id="114" name="Shape 114"/>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15" name="Shape 115"/>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20" name="Shape 120"/>
        <p:cNvGrpSpPr/>
        <p:nvPr/>
      </p:nvGrpSpPr>
      <p:grpSpPr>
        <a:xfrm>
          <a:off y="0" x="0"/>
          <a:ext cy="0" cx="0"/>
          <a:chOff y="0" x="0"/>
          <a:chExt cy="0" cx="0"/>
        </a:xfrm>
      </p:grpSpPr>
      <p:sp>
        <p:nvSpPr>
          <p:cNvPr id="121" name="Shape 121"/>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22" name="Shape 122"/>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27" name="Shape 127"/>
        <p:cNvGrpSpPr/>
        <p:nvPr/>
      </p:nvGrpSpPr>
      <p:grpSpPr>
        <a:xfrm>
          <a:off y="0" x="0"/>
          <a:ext cy="0" cx="0"/>
          <a:chOff y="0" x="0"/>
          <a:chExt cy="0" cx="0"/>
        </a:xfrm>
      </p:grpSpPr>
      <p:sp>
        <p:nvSpPr>
          <p:cNvPr id="128" name="Shape 128"/>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29" name="Shape 129"/>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34" name="Shape 134"/>
        <p:cNvGrpSpPr/>
        <p:nvPr/>
      </p:nvGrpSpPr>
      <p:grpSpPr>
        <a:xfrm>
          <a:off y="0" x="0"/>
          <a:ext cy="0" cx="0"/>
          <a:chOff y="0" x="0"/>
          <a:chExt cy="0" cx="0"/>
        </a:xfrm>
      </p:grpSpPr>
      <p:sp>
        <p:nvSpPr>
          <p:cNvPr id="135" name="Shape 135"/>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36" name="Shape 136"/>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40" name="Shape 140"/>
        <p:cNvGrpSpPr/>
        <p:nvPr/>
      </p:nvGrpSpPr>
      <p:grpSpPr>
        <a:xfrm>
          <a:off y="0" x="0"/>
          <a:ext cy="0" cx="0"/>
          <a:chOff y="0" x="0"/>
          <a:chExt cy="0" cx="0"/>
        </a:xfrm>
      </p:grpSpPr>
      <p:sp>
        <p:nvSpPr>
          <p:cNvPr id="141" name="Shape 141"/>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42" name="Shape 142"/>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2.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3.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4.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5.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6.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47" name="Shape 47"/>
        <p:cNvGrpSpPr/>
        <p:nvPr/>
      </p:nvGrpSpPr>
      <p:grpSpPr>
        <a:xfrm>
          <a:off y="0" x="0"/>
          <a:ext cy="0" cx="0"/>
          <a:chOff y="0" x="0"/>
          <a:chExt cy="0" cx="0"/>
        </a:xfrm>
      </p:grpSpPr>
      <p:sp>
        <p:nvSpPr>
          <p:cNvPr id="48" name="Shape 48"/>
          <p:cNvSpPr/>
          <p:nvPr/>
        </p:nvSpPr>
        <p:spPr>
          <a:xfrm>
            <a:off y="0" x="0"/>
            <a:ext cy="3723299" cx="9144000"/>
          </a:xfrm>
          <a:prstGeom prst="rect">
            <a:avLst/>
          </a:prstGeom>
          <a:solidFill>
            <a:srgbClr val="000000"/>
          </a:solidFill>
          <a:ln>
            <a:noFill/>
          </a:ln>
        </p:spPr>
        <p:txBody>
          <a:bodyPr bIns="45700" rIns="91425" lIns="91425" tIns="45700" anchor="ctr" anchorCtr="0">
            <a:noAutofit/>
          </a:bodyPr>
          <a:lstStyle/>
          <a:p>
            <a:pPr>
              <a:spcBef>
                <a:spcPts val="0"/>
              </a:spcBef>
              <a:buNone/>
            </a:pPr>
            <a:r>
              <a:t/>
            </a:r>
            <a:endParaRPr/>
          </a:p>
        </p:txBody>
      </p:sp>
      <p:sp>
        <p:nvSpPr>
          <p:cNvPr id="49" name="Shape 49"/>
          <p:cNvSpPr txBox="1"/>
          <p:nvPr>
            <p:ph type="ctrTitle"/>
          </p:nvPr>
        </p:nvSpPr>
        <p:spPr>
          <a:xfrm>
            <a:off y="1433988" x="391160"/>
            <a:ext cy="421499" cx="8351399"/>
          </a:xfrm>
          <a:prstGeom prst="rect">
            <a:avLst/>
          </a:prstGeom>
        </p:spPr>
        <p:txBody>
          <a:bodyPr bIns="91425" rIns="91425" lIns="91425" tIns="91425" anchor="ctr" anchorCtr="0"/>
          <a:lstStyle>
            <a:lvl1pPr>
              <a:spcBef>
                <a:spcPts val="0"/>
              </a:spcBef>
              <a:buClr>
                <a:schemeClr val="lt1"/>
              </a:buClr>
              <a:buSzPct val="100000"/>
              <a:buFont typeface="Tahoma"/>
              <a:defRPr sz="3600">
                <a:solidFill>
                  <a:schemeClr val="lt1"/>
                </a:solidFill>
                <a:latin typeface="Tahoma"/>
                <a:ea typeface="Tahoma"/>
                <a:cs typeface="Tahoma"/>
                <a:sym typeface="Tahoma"/>
              </a:defRPr>
            </a:lvl1pPr>
            <a:lvl2pPr>
              <a:spcBef>
                <a:spcPts val="0"/>
              </a:spcBef>
              <a:buClr>
                <a:schemeClr val="lt1"/>
              </a:buClr>
              <a:buSzPct val="100000"/>
              <a:buFont typeface="Tahoma"/>
              <a:defRPr sz="3600">
                <a:solidFill>
                  <a:schemeClr val="lt1"/>
                </a:solidFill>
                <a:latin typeface="Tahoma"/>
                <a:ea typeface="Tahoma"/>
                <a:cs typeface="Tahoma"/>
                <a:sym typeface="Tahoma"/>
              </a:defRPr>
            </a:lvl2pPr>
            <a:lvl3pPr>
              <a:spcBef>
                <a:spcPts val="0"/>
              </a:spcBef>
              <a:buClr>
                <a:schemeClr val="lt1"/>
              </a:buClr>
              <a:buSzPct val="100000"/>
              <a:buFont typeface="Tahoma"/>
              <a:defRPr sz="3600">
                <a:solidFill>
                  <a:schemeClr val="lt1"/>
                </a:solidFill>
                <a:latin typeface="Tahoma"/>
                <a:ea typeface="Tahoma"/>
                <a:cs typeface="Tahoma"/>
                <a:sym typeface="Tahoma"/>
              </a:defRPr>
            </a:lvl3pPr>
            <a:lvl4pPr>
              <a:spcBef>
                <a:spcPts val="0"/>
              </a:spcBef>
              <a:buClr>
                <a:schemeClr val="lt1"/>
              </a:buClr>
              <a:buSzPct val="100000"/>
              <a:buFont typeface="Tahoma"/>
              <a:defRPr sz="3600">
                <a:solidFill>
                  <a:schemeClr val="lt1"/>
                </a:solidFill>
                <a:latin typeface="Tahoma"/>
                <a:ea typeface="Tahoma"/>
                <a:cs typeface="Tahoma"/>
                <a:sym typeface="Tahoma"/>
              </a:defRPr>
            </a:lvl4pPr>
            <a:lvl5pPr>
              <a:spcBef>
                <a:spcPts val="0"/>
              </a:spcBef>
              <a:buClr>
                <a:schemeClr val="lt1"/>
              </a:buClr>
              <a:buSzPct val="100000"/>
              <a:buFont typeface="Tahoma"/>
              <a:defRPr sz="3600">
                <a:solidFill>
                  <a:schemeClr val="lt1"/>
                </a:solidFill>
                <a:latin typeface="Tahoma"/>
                <a:ea typeface="Tahoma"/>
                <a:cs typeface="Tahoma"/>
                <a:sym typeface="Tahoma"/>
              </a:defRPr>
            </a:lvl5pPr>
            <a:lvl6pPr>
              <a:spcBef>
                <a:spcPts val="0"/>
              </a:spcBef>
              <a:buClr>
                <a:schemeClr val="lt1"/>
              </a:buClr>
              <a:buSzPct val="100000"/>
              <a:buFont typeface="Tahoma"/>
              <a:defRPr sz="3600">
                <a:solidFill>
                  <a:schemeClr val="lt1"/>
                </a:solidFill>
                <a:latin typeface="Tahoma"/>
                <a:ea typeface="Tahoma"/>
                <a:cs typeface="Tahoma"/>
                <a:sym typeface="Tahoma"/>
              </a:defRPr>
            </a:lvl6pPr>
            <a:lvl7pPr>
              <a:spcBef>
                <a:spcPts val="0"/>
              </a:spcBef>
              <a:buClr>
                <a:schemeClr val="lt1"/>
              </a:buClr>
              <a:buSzPct val="100000"/>
              <a:buFont typeface="Tahoma"/>
              <a:defRPr sz="3600">
                <a:solidFill>
                  <a:schemeClr val="lt1"/>
                </a:solidFill>
                <a:latin typeface="Tahoma"/>
                <a:ea typeface="Tahoma"/>
                <a:cs typeface="Tahoma"/>
                <a:sym typeface="Tahoma"/>
              </a:defRPr>
            </a:lvl7pPr>
            <a:lvl8pPr>
              <a:spcBef>
                <a:spcPts val="0"/>
              </a:spcBef>
              <a:buClr>
                <a:schemeClr val="lt1"/>
              </a:buClr>
              <a:buSzPct val="100000"/>
              <a:buFont typeface="Tahoma"/>
              <a:defRPr sz="3600">
                <a:solidFill>
                  <a:schemeClr val="lt1"/>
                </a:solidFill>
                <a:latin typeface="Tahoma"/>
                <a:ea typeface="Tahoma"/>
                <a:cs typeface="Tahoma"/>
                <a:sym typeface="Tahoma"/>
              </a:defRPr>
            </a:lvl8pPr>
            <a:lvl9pPr>
              <a:spcBef>
                <a:spcPts val="0"/>
              </a:spcBef>
              <a:buClr>
                <a:schemeClr val="lt1"/>
              </a:buClr>
              <a:buSzPct val="100000"/>
              <a:buFont typeface="Tahoma"/>
              <a:defRPr sz="3600">
                <a:solidFill>
                  <a:schemeClr val="lt1"/>
                </a:solidFill>
                <a:latin typeface="Tahoma"/>
                <a:ea typeface="Tahoma"/>
                <a:cs typeface="Tahoma"/>
                <a:sym typeface="Tahoma"/>
              </a:defRPr>
            </a:lvl9pPr>
          </a:lstStyle>
          <a:p/>
        </p:txBody>
      </p:sp>
      <p:sp>
        <p:nvSpPr>
          <p:cNvPr id="50" name="Shape 50"/>
          <p:cNvSpPr txBox="1"/>
          <p:nvPr>
            <p:ph idx="1" type="subTitle"/>
          </p:nvPr>
        </p:nvSpPr>
        <p:spPr>
          <a:xfrm>
            <a:off y="1982435" x="403761"/>
            <a:ext cy="342300" cx="8342400"/>
          </a:xfrm>
          <a:prstGeom prst="rect">
            <a:avLst/>
          </a:prstGeom>
        </p:spPr>
        <p:txBody>
          <a:bodyPr bIns="91425" rIns="91425" lIns="91425" tIns="91425" anchor="ctr" anchorCtr="0"/>
          <a:lstStyle>
            <a:lvl1pPr algn="ctr">
              <a:spcBef>
                <a:spcPts val="0"/>
              </a:spcBef>
              <a:buClr>
                <a:schemeClr val="lt1"/>
              </a:buClr>
              <a:buSzPct val="100000"/>
              <a:buFont typeface="Times New Roman"/>
              <a:buNone/>
              <a:defRPr sz="2400" i="1">
                <a:solidFill>
                  <a:schemeClr val="lt1"/>
                </a:solidFill>
                <a:latin typeface="Times New Roman"/>
                <a:ea typeface="Times New Roman"/>
                <a:cs typeface="Times New Roman"/>
                <a:sym typeface="Times New Roman"/>
              </a:defRPr>
            </a:lvl1pPr>
            <a:lvl2pPr algn="ctr">
              <a:spcBef>
                <a:spcPts val="0"/>
              </a:spcBef>
              <a:buClr>
                <a:schemeClr val="lt1"/>
              </a:buClr>
              <a:buSzPct val="100000"/>
              <a:buFont typeface="Times New Roman"/>
              <a:buNone/>
              <a:defRPr sz="2400" i="1">
                <a:solidFill>
                  <a:schemeClr val="lt1"/>
                </a:solidFill>
                <a:latin typeface="Times New Roman"/>
                <a:ea typeface="Times New Roman"/>
                <a:cs typeface="Times New Roman"/>
                <a:sym typeface="Times New Roman"/>
              </a:defRPr>
            </a:lvl2pPr>
            <a:lvl3pPr algn="ctr">
              <a:spcBef>
                <a:spcPts val="0"/>
              </a:spcBef>
              <a:buClr>
                <a:schemeClr val="lt1"/>
              </a:buClr>
              <a:buSzPct val="100000"/>
              <a:buFont typeface="Times New Roman"/>
              <a:buNone/>
              <a:defRPr sz="2400" i="1">
                <a:solidFill>
                  <a:schemeClr val="lt1"/>
                </a:solidFill>
                <a:latin typeface="Times New Roman"/>
                <a:ea typeface="Times New Roman"/>
                <a:cs typeface="Times New Roman"/>
                <a:sym typeface="Times New Roman"/>
              </a:defRPr>
            </a:lvl3pPr>
            <a:lvl4pPr algn="ctr">
              <a:spcBef>
                <a:spcPts val="0"/>
              </a:spcBef>
              <a:buClr>
                <a:schemeClr val="lt1"/>
              </a:buClr>
              <a:buSzPct val="100000"/>
              <a:buFont typeface="Times New Roman"/>
              <a:buNone/>
              <a:defRPr sz="2400" i="1">
                <a:solidFill>
                  <a:schemeClr val="lt1"/>
                </a:solidFill>
                <a:latin typeface="Times New Roman"/>
                <a:ea typeface="Times New Roman"/>
                <a:cs typeface="Times New Roman"/>
                <a:sym typeface="Times New Roman"/>
              </a:defRPr>
            </a:lvl4pPr>
            <a:lvl5pPr algn="ctr">
              <a:spcBef>
                <a:spcPts val="0"/>
              </a:spcBef>
              <a:buClr>
                <a:schemeClr val="lt1"/>
              </a:buClr>
              <a:buSzPct val="100000"/>
              <a:buFont typeface="Times New Roman"/>
              <a:buNone/>
              <a:defRPr sz="2400" i="1">
                <a:solidFill>
                  <a:schemeClr val="lt1"/>
                </a:solidFill>
                <a:latin typeface="Times New Roman"/>
                <a:ea typeface="Times New Roman"/>
                <a:cs typeface="Times New Roman"/>
                <a:sym typeface="Times New Roman"/>
              </a:defRPr>
            </a:lvl5pPr>
            <a:lvl6pPr algn="ctr">
              <a:spcBef>
                <a:spcPts val="0"/>
              </a:spcBef>
              <a:buClr>
                <a:schemeClr val="lt1"/>
              </a:buClr>
              <a:buSzPct val="100000"/>
              <a:buFont typeface="Times New Roman"/>
              <a:buNone/>
              <a:defRPr sz="2400" i="1">
                <a:solidFill>
                  <a:schemeClr val="lt1"/>
                </a:solidFill>
                <a:latin typeface="Times New Roman"/>
                <a:ea typeface="Times New Roman"/>
                <a:cs typeface="Times New Roman"/>
                <a:sym typeface="Times New Roman"/>
              </a:defRPr>
            </a:lvl6pPr>
            <a:lvl7pPr algn="ctr">
              <a:spcBef>
                <a:spcPts val="0"/>
              </a:spcBef>
              <a:buClr>
                <a:schemeClr val="lt1"/>
              </a:buClr>
              <a:buSzPct val="100000"/>
              <a:buFont typeface="Times New Roman"/>
              <a:buNone/>
              <a:defRPr sz="2400" i="1">
                <a:solidFill>
                  <a:schemeClr val="lt1"/>
                </a:solidFill>
                <a:latin typeface="Times New Roman"/>
                <a:ea typeface="Times New Roman"/>
                <a:cs typeface="Times New Roman"/>
                <a:sym typeface="Times New Roman"/>
              </a:defRPr>
            </a:lvl7pPr>
            <a:lvl8pPr algn="ctr">
              <a:spcBef>
                <a:spcPts val="0"/>
              </a:spcBef>
              <a:buClr>
                <a:schemeClr val="lt1"/>
              </a:buClr>
              <a:buSzPct val="100000"/>
              <a:buFont typeface="Times New Roman"/>
              <a:buNone/>
              <a:defRPr sz="2400" i="1">
                <a:solidFill>
                  <a:schemeClr val="lt1"/>
                </a:solidFill>
                <a:latin typeface="Times New Roman"/>
                <a:ea typeface="Times New Roman"/>
                <a:cs typeface="Times New Roman"/>
                <a:sym typeface="Times New Roman"/>
              </a:defRPr>
            </a:lvl8pPr>
            <a:lvl9pPr algn="ctr">
              <a:spcBef>
                <a:spcPts val="0"/>
              </a:spcBef>
              <a:buClr>
                <a:schemeClr val="lt1"/>
              </a:buClr>
              <a:buSzPct val="100000"/>
              <a:buFont typeface="Times New Roman"/>
              <a:buNone/>
              <a:defRPr sz="2400" i="1">
                <a:solidFill>
                  <a:schemeClr val="lt1"/>
                </a:solidFill>
                <a:latin typeface="Times New Roman"/>
                <a:ea typeface="Times New Roman"/>
                <a:cs typeface="Times New Roman"/>
                <a:sym typeface="Times New Roman"/>
              </a:defRPr>
            </a:lvl9pPr>
          </a:lstStyle>
          <a:p/>
        </p:txBody>
      </p:sp>
      <p:cxnSp>
        <p:nvCxnSpPr>
          <p:cNvPr id="51" name="Shape 51"/>
          <p:cNvCxnSpPr/>
          <p:nvPr/>
        </p:nvCxnSpPr>
        <p:spPr>
          <a:xfrm>
            <a:off y="1912668" x="2258800"/>
            <a:ext cy="10799" cx="4621799"/>
          </a:xfrm>
          <a:prstGeom prst="straightConnector1">
            <a:avLst/>
          </a:prstGeom>
          <a:noFill/>
          <a:ln w="25400" cap="rnd">
            <a:solidFill>
              <a:schemeClr val="accent2"/>
            </a:solidFill>
            <a:prstDash val="dot"/>
            <a:round/>
            <a:headEnd w="med" len="med" type="none"/>
            <a:tailEnd w="med" len="med" type="none"/>
          </a:ln>
        </p:spPr>
      </p:cxnSp>
      <p:sp>
        <p:nvSpPr>
          <p:cNvPr id="52" name="Shape 52"/>
          <p:cNvSpPr/>
          <p:nvPr/>
        </p:nvSpPr>
        <p:spPr>
          <a:xfrm>
            <a:off y="3030297" x="0"/>
            <a:ext cy="795916" cx="9143999"/>
          </a:xfrm>
          <a:custGeom>
            <a:pathLst>
              <a:path w="9144000" extrusionOk="0" h="1440573">
                <a:moveTo>
                  <a:pt y="1" x="8881"/>
                </a:moveTo>
                <a:lnTo>
                  <a:pt y="44075" x="9126239"/>
                </a:lnTo>
                <a:lnTo>
                  <a:pt y="1303180" x="9144000"/>
                </a:lnTo>
                <a:lnTo>
                  <a:pt y="1440573" x="8922142"/>
                </a:lnTo>
                <a:lnTo>
                  <a:pt y="1291790" x="8672386"/>
                </a:lnTo>
                <a:lnTo>
                  <a:pt y="1414005" x="8449199"/>
                </a:lnTo>
                <a:lnTo>
                  <a:pt y="1302417" x="8210071"/>
                </a:lnTo>
                <a:lnTo>
                  <a:pt y="1408691" x="7976257"/>
                </a:lnTo>
                <a:lnTo>
                  <a:pt y="1286476" x="7737129"/>
                </a:lnTo>
                <a:lnTo>
                  <a:pt y="1414005" x="7503314"/>
                </a:lnTo>
                <a:lnTo>
                  <a:pt y="1291790" x="7269500"/>
                </a:lnTo>
                <a:lnTo>
                  <a:pt y="1414005" x="7030372"/>
                </a:lnTo>
                <a:lnTo>
                  <a:pt y="1281162" x="6796557"/>
                </a:lnTo>
                <a:lnTo>
                  <a:pt y="1414005" x="6568057"/>
                </a:lnTo>
                <a:lnTo>
                  <a:pt y="1281163" x="6334243"/>
                </a:lnTo>
                <a:lnTo>
                  <a:pt y="1419319" x="6100428"/>
                </a:lnTo>
                <a:lnTo>
                  <a:pt y="1281163" x="5866614"/>
                </a:lnTo>
                <a:lnTo>
                  <a:pt y="1424632" x="5632800"/>
                </a:lnTo>
                <a:lnTo>
                  <a:pt y="1286476" x="5388357"/>
                </a:lnTo>
                <a:lnTo>
                  <a:pt y="1424632" x="5154543"/>
                </a:lnTo>
                <a:lnTo>
                  <a:pt y="1297104" x="4920729"/>
                </a:lnTo>
                <a:lnTo>
                  <a:pt y="1429946" x="4686914"/>
                </a:lnTo>
                <a:lnTo>
                  <a:pt y="1291790" x="4447786"/>
                </a:lnTo>
                <a:lnTo>
                  <a:pt y="1435260" x="4219286"/>
                </a:lnTo>
                <a:lnTo>
                  <a:pt y="1281163" x="3980157"/>
                </a:lnTo>
                <a:lnTo>
                  <a:pt y="1429946" x="3746343"/>
                </a:lnTo>
                <a:lnTo>
                  <a:pt y="1291790" x="3512529"/>
                </a:lnTo>
                <a:lnTo>
                  <a:pt y="1429946" x="3284028"/>
                </a:lnTo>
                <a:lnTo>
                  <a:pt y="1297104" x="3044900"/>
                </a:lnTo>
                <a:lnTo>
                  <a:pt y="1429946" x="2805772"/>
                </a:lnTo>
                <a:lnTo>
                  <a:pt y="1297104" x="2571958"/>
                </a:lnTo>
                <a:lnTo>
                  <a:pt y="1429946" x="2343457"/>
                </a:lnTo>
                <a:lnTo>
                  <a:pt y="1291790" x="2104329"/>
                </a:lnTo>
                <a:lnTo>
                  <a:pt y="1435260" x="1865201"/>
                </a:lnTo>
                <a:lnTo>
                  <a:pt y="1281163" x="1631386"/>
                </a:lnTo>
                <a:lnTo>
                  <a:pt y="1435260" x="1402886"/>
                </a:lnTo>
                <a:lnTo>
                  <a:pt y="1291790" x="1163758"/>
                </a:lnTo>
                <a:lnTo>
                  <a:pt y="1435260" x="935257"/>
                </a:lnTo>
                <a:lnTo>
                  <a:pt y="1291790" x="696129"/>
                </a:lnTo>
                <a:lnTo>
                  <a:pt y="1429946" x="457001"/>
                </a:lnTo>
                <a:lnTo>
                  <a:pt y="1291790" x="217872"/>
                </a:lnTo>
                <a:lnTo>
                  <a:pt y="1435260" x="0"/>
                </a:lnTo>
                <a:cubicBezTo>
                  <a:pt y="956840" x="2960"/>
                  <a:pt y="478421" x="5921"/>
                  <a:pt y="1" x="8881"/>
                </a:cubicBezTo>
                <a:close/>
              </a:path>
            </a:pathLst>
          </a:custGeom>
          <a:solidFill>
            <a:schemeClr val="dk2"/>
          </a:solidFill>
          <a:ln>
            <a:noFill/>
          </a:ln>
        </p:spPr>
        <p:txBody>
          <a:bodyPr bIns="45700" rIns="91425" lIns="91425" tIns="45700" anchor="ctr" anchorCtr="0">
            <a:noAutofit/>
          </a:bodyPr>
          <a:lstStyle/>
          <a:p>
            <a:pPr>
              <a:spcBef>
                <a:spcPts val="0"/>
              </a:spcBef>
              <a:buNone/>
            </a:pPr>
            <a:r>
              <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53" name="Shape 53"/>
        <p:cNvGrpSpPr/>
        <p:nvPr/>
      </p:nvGrpSpPr>
      <p:grpSpPr>
        <a:xfrm>
          <a:off y="0" x="0"/>
          <a:ext cy="0" cx="0"/>
          <a:chOff y="0" x="0"/>
          <a:chExt cy="0" cx="0"/>
        </a:xfrm>
      </p:grpSpPr>
      <p:sp>
        <p:nvSpPr>
          <p:cNvPr id="54" name="Shape 54"/>
          <p:cNvSpPr/>
          <p:nvPr/>
        </p:nvSpPr>
        <p:spPr>
          <a:xfrm>
            <a:off y="0" x="0"/>
            <a:ext cy="937200" cx="9144000"/>
          </a:xfrm>
          <a:prstGeom prst="rect">
            <a:avLst/>
          </a:prstGeom>
          <a:solidFill>
            <a:srgbClr val="0C0C0C"/>
          </a:solidFill>
          <a:ln>
            <a:noFill/>
          </a:ln>
        </p:spPr>
        <p:txBody>
          <a:bodyPr bIns="45700" rIns="91425" lIns="91425" tIns="45700" anchor="ctr" anchorCtr="0">
            <a:noAutofit/>
          </a:bodyPr>
          <a:lstStyle/>
          <a:p>
            <a:pPr>
              <a:spcBef>
                <a:spcPts val="0"/>
              </a:spcBef>
              <a:buNone/>
            </a:pPr>
            <a:r>
              <a:t/>
            </a:r>
            <a:endParaRPr/>
          </a:p>
        </p:txBody>
      </p:sp>
      <p:sp>
        <p:nvSpPr>
          <p:cNvPr id="55" name="Shape 55"/>
          <p:cNvSpPr/>
          <p:nvPr/>
        </p:nvSpPr>
        <p:spPr>
          <a:xfrm>
            <a:off y="226265" x="0"/>
            <a:ext cy="795916" cx="9143999"/>
          </a:xfrm>
          <a:custGeom>
            <a:pathLst>
              <a:path w="9144000" extrusionOk="0" h="1440573">
                <a:moveTo>
                  <a:pt y="1" x="8881"/>
                </a:moveTo>
                <a:lnTo>
                  <a:pt y="44075" x="9126239"/>
                </a:lnTo>
                <a:lnTo>
                  <a:pt y="1303180" x="9144000"/>
                </a:lnTo>
                <a:lnTo>
                  <a:pt y="1440573" x="8922142"/>
                </a:lnTo>
                <a:lnTo>
                  <a:pt y="1291790" x="8672386"/>
                </a:lnTo>
                <a:lnTo>
                  <a:pt y="1414005" x="8449199"/>
                </a:lnTo>
                <a:lnTo>
                  <a:pt y="1302417" x="8210071"/>
                </a:lnTo>
                <a:lnTo>
                  <a:pt y="1408691" x="7976257"/>
                </a:lnTo>
                <a:lnTo>
                  <a:pt y="1286476" x="7737129"/>
                </a:lnTo>
                <a:lnTo>
                  <a:pt y="1414005" x="7503314"/>
                </a:lnTo>
                <a:lnTo>
                  <a:pt y="1291790" x="7269500"/>
                </a:lnTo>
                <a:lnTo>
                  <a:pt y="1414005" x="7030372"/>
                </a:lnTo>
                <a:lnTo>
                  <a:pt y="1281162" x="6796557"/>
                </a:lnTo>
                <a:lnTo>
                  <a:pt y="1414005" x="6568057"/>
                </a:lnTo>
                <a:lnTo>
                  <a:pt y="1281163" x="6334243"/>
                </a:lnTo>
                <a:lnTo>
                  <a:pt y="1419319" x="6100428"/>
                </a:lnTo>
                <a:lnTo>
                  <a:pt y="1281163" x="5866614"/>
                </a:lnTo>
                <a:lnTo>
                  <a:pt y="1424632" x="5632800"/>
                </a:lnTo>
                <a:lnTo>
                  <a:pt y="1286476" x="5388357"/>
                </a:lnTo>
                <a:lnTo>
                  <a:pt y="1424632" x="5154543"/>
                </a:lnTo>
                <a:lnTo>
                  <a:pt y="1297104" x="4920729"/>
                </a:lnTo>
                <a:lnTo>
                  <a:pt y="1429946" x="4686914"/>
                </a:lnTo>
                <a:lnTo>
                  <a:pt y="1291790" x="4447786"/>
                </a:lnTo>
                <a:lnTo>
                  <a:pt y="1435260" x="4219286"/>
                </a:lnTo>
                <a:lnTo>
                  <a:pt y="1281163" x="3980157"/>
                </a:lnTo>
                <a:lnTo>
                  <a:pt y="1429946" x="3746343"/>
                </a:lnTo>
                <a:lnTo>
                  <a:pt y="1291790" x="3512529"/>
                </a:lnTo>
                <a:lnTo>
                  <a:pt y="1429946" x="3284028"/>
                </a:lnTo>
                <a:lnTo>
                  <a:pt y="1297104" x="3044900"/>
                </a:lnTo>
                <a:lnTo>
                  <a:pt y="1429946" x="2805772"/>
                </a:lnTo>
                <a:lnTo>
                  <a:pt y="1297104" x="2571958"/>
                </a:lnTo>
                <a:lnTo>
                  <a:pt y="1429946" x="2343457"/>
                </a:lnTo>
                <a:lnTo>
                  <a:pt y="1291790" x="2104329"/>
                </a:lnTo>
                <a:lnTo>
                  <a:pt y="1435260" x="1865201"/>
                </a:lnTo>
                <a:lnTo>
                  <a:pt y="1281163" x="1631386"/>
                </a:lnTo>
                <a:lnTo>
                  <a:pt y="1435260" x="1402886"/>
                </a:lnTo>
                <a:lnTo>
                  <a:pt y="1291790" x="1163758"/>
                </a:lnTo>
                <a:lnTo>
                  <a:pt y="1435260" x="935257"/>
                </a:lnTo>
                <a:lnTo>
                  <a:pt y="1291790" x="696129"/>
                </a:lnTo>
                <a:lnTo>
                  <a:pt y="1429946" x="457001"/>
                </a:lnTo>
                <a:lnTo>
                  <a:pt y="1291790" x="217872"/>
                </a:lnTo>
                <a:lnTo>
                  <a:pt y="1435260" x="0"/>
                </a:lnTo>
                <a:cubicBezTo>
                  <a:pt y="956840" x="2960"/>
                  <a:pt y="478421" x="5921"/>
                  <a:pt y="1" x="8881"/>
                </a:cubicBezTo>
                <a:close/>
              </a:path>
            </a:pathLst>
          </a:custGeom>
          <a:solidFill>
            <a:schemeClr val="dk2"/>
          </a:solidFill>
          <a:ln>
            <a:noFill/>
          </a:ln>
        </p:spPr>
        <p:txBody>
          <a:bodyPr bIns="45700" rIns="91425" lIns="91425" tIns="45700" anchor="ctr" anchorCtr="0">
            <a:noAutofit/>
          </a:bodyPr>
          <a:lstStyle/>
          <a:p>
            <a:pPr>
              <a:spcBef>
                <a:spcPts val="0"/>
              </a:spcBef>
              <a:buNone/>
            </a:pPr>
            <a:r>
              <a:t/>
            </a:r>
            <a:endParaRPr/>
          </a:p>
        </p:txBody>
      </p:sp>
      <p:cxnSp>
        <p:nvCxnSpPr>
          <p:cNvPr id="56" name="Shape 56"/>
          <p:cNvCxnSpPr/>
          <p:nvPr/>
        </p:nvCxnSpPr>
        <p:spPr>
          <a:xfrm rot="10800000" flipH="1">
            <a:off y="783855" x="2258963"/>
            <a:ext cy="6900" cx="4602300"/>
          </a:xfrm>
          <a:prstGeom prst="straightConnector1">
            <a:avLst/>
          </a:prstGeom>
          <a:noFill/>
          <a:ln w="25400" cap="rnd">
            <a:solidFill>
              <a:schemeClr val="accent2"/>
            </a:solidFill>
            <a:prstDash val="dot"/>
            <a:round/>
            <a:headEnd w="med" len="med" type="none"/>
            <a:tailEnd w="med" len="med" type="none"/>
          </a:ln>
        </p:spPr>
      </p:cxnSp>
      <p:sp>
        <p:nvSpPr>
          <p:cNvPr id="57" name="Shape 57"/>
          <p:cNvSpPr txBox="1"/>
          <p:nvPr>
            <p:ph idx="1" type="body"/>
          </p:nvPr>
        </p:nvSpPr>
        <p:spPr>
          <a:xfrm>
            <a:off y="1200150" x="457200"/>
            <a:ext cy="3630300" cx="8229600"/>
          </a:xfrm>
          <a:prstGeom prst="rect">
            <a:avLst/>
          </a:prstGeom>
        </p:spPr>
        <p:txBody>
          <a:bodyPr bIns="91425" rIns="91425" lIns="91425" tIns="91425" anchor="t" anchorCtr="0"/>
          <a:lstStyle>
            <a:lvl1pPr>
              <a:spcBef>
                <a:spcPts val="0"/>
              </a:spcBef>
              <a:defRPr>
                <a:latin typeface="Times New Roman"/>
                <a:ea typeface="Times New Roman"/>
                <a:cs typeface="Times New Roman"/>
                <a:sym typeface="Times New Roman"/>
              </a:defRPr>
            </a:lvl1pPr>
            <a:lvl2pPr>
              <a:spcBef>
                <a:spcPts val="0"/>
              </a:spcBef>
              <a:defRPr>
                <a:latin typeface="Times New Roman"/>
                <a:ea typeface="Times New Roman"/>
                <a:cs typeface="Times New Roman"/>
                <a:sym typeface="Times New Roman"/>
              </a:defRPr>
            </a:lvl2pPr>
            <a:lvl3pPr>
              <a:spcBef>
                <a:spcPts val="0"/>
              </a:spcBef>
              <a:defRPr>
                <a:latin typeface="Times New Roman"/>
                <a:ea typeface="Times New Roman"/>
                <a:cs typeface="Times New Roman"/>
                <a:sym typeface="Times New Roman"/>
              </a:defRPr>
            </a:lvl3pPr>
            <a:lvl4pPr>
              <a:spcBef>
                <a:spcPts val="0"/>
              </a:spcBef>
              <a:defRPr>
                <a:latin typeface="Times New Roman"/>
                <a:ea typeface="Times New Roman"/>
                <a:cs typeface="Times New Roman"/>
                <a:sym typeface="Times New Roman"/>
              </a:defRPr>
            </a:lvl4pPr>
            <a:lvl5pPr>
              <a:spcBef>
                <a:spcPts val="0"/>
              </a:spcBef>
              <a:defRPr>
                <a:latin typeface="Times New Roman"/>
                <a:ea typeface="Times New Roman"/>
                <a:cs typeface="Times New Roman"/>
                <a:sym typeface="Times New Roman"/>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58" name="Shape 58"/>
          <p:cNvSpPr txBox="1"/>
          <p:nvPr>
            <p:ph type="title"/>
          </p:nvPr>
        </p:nvSpPr>
        <p:spPr>
          <a:xfrm>
            <a:off y="13321" x="457200"/>
            <a:ext cy="857400" cx="8229600"/>
          </a:xfrm>
          <a:prstGeom prst="rect">
            <a:avLst/>
          </a:prstGeom>
        </p:spPr>
        <p:txBody>
          <a:bodyPr bIns="91425" rIns="91425" lIns="91425" tIns="91425" anchor="ctr"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59" name="Shape 59"/>
        <p:cNvGrpSpPr/>
        <p:nvPr/>
      </p:nvGrpSpPr>
      <p:grpSpPr>
        <a:xfrm>
          <a:off y="0" x="0"/>
          <a:ext cy="0" cx="0"/>
          <a:chOff y="0" x="0"/>
          <a:chExt cy="0" cx="0"/>
        </a:xfrm>
      </p:grpSpPr>
      <p:sp>
        <p:nvSpPr>
          <p:cNvPr id="60" name="Shape 60"/>
          <p:cNvSpPr/>
          <p:nvPr/>
        </p:nvSpPr>
        <p:spPr>
          <a:xfrm>
            <a:off y="0" x="0"/>
            <a:ext cy="4708799" cx="4456799"/>
          </a:xfrm>
          <a:prstGeom prst="rect">
            <a:avLst/>
          </a:prstGeom>
          <a:solidFill>
            <a:srgbClr val="000000"/>
          </a:solidFill>
          <a:ln>
            <a:noFill/>
          </a:ln>
        </p:spPr>
        <p:txBody>
          <a:bodyPr bIns="45700" rIns="91425" lIns="91425" tIns="45700" anchor="ctr" anchorCtr="0">
            <a:noAutofit/>
          </a:bodyPr>
          <a:lstStyle/>
          <a:p>
            <a:pPr>
              <a:spcBef>
                <a:spcPts val="0"/>
              </a:spcBef>
              <a:buNone/>
            </a:pPr>
            <a:r>
              <a:t/>
            </a:r>
            <a:endParaRPr/>
          </a:p>
        </p:txBody>
      </p:sp>
      <p:sp>
        <p:nvSpPr>
          <p:cNvPr id="61" name="Shape 61"/>
          <p:cNvSpPr/>
          <p:nvPr/>
        </p:nvSpPr>
        <p:spPr>
          <a:xfrm flipH="1">
            <a:off y="3759780" x="3434"/>
            <a:ext cy="1033097" cx="4453249"/>
          </a:xfrm>
          <a:custGeom>
            <a:pathLst>
              <a:path w="4453250" extrusionOk="0" h="1869860">
                <a:moveTo>
                  <a:pt y="1726390" x="4447791"/>
                </a:moveTo>
                <a:lnTo>
                  <a:pt y="1869860" x="4219291"/>
                </a:lnTo>
                <a:lnTo>
                  <a:pt y="1715763" x="3980162"/>
                </a:lnTo>
                <a:lnTo>
                  <a:pt y="1864546" x="3746348"/>
                </a:lnTo>
                <a:lnTo>
                  <a:pt y="1726390" x="3512534"/>
                </a:lnTo>
                <a:lnTo>
                  <a:pt y="1864546" x="3284033"/>
                </a:lnTo>
                <a:lnTo>
                  <a:pt y="1731704" x="3044905"/>
                </a:lnTo>
                <a:lnTo>
                  <a:pt y="1864546" x="2805777"/>
                </a:lnTo>
                <a:lnTo>
                  <a:pt y="1731704" x="2571963"/>
                </a:lnTo>
                <a:lnTo>
                  <a:pt y="1864546" x="2343462"/>
                </a:lnTo>
                <a:lnTo>
                  <a:pt y="1726390" x="2104334"/>
                </a:lnTo>
                <a:lnTo>
                  <a:pt y="1869860" x="1865206"/>
                </a:lnTo>
                <a:lnTo>
                  <a:pt y="1715763" x="1631391"/>
                </a:lnTo>
                <a:lnTo>
                  <a:pt y="1869860" x="1402891"/>
                </a:lnTo>
                <a:lnTo>
                  <a:pt y="1726390" x="1163763"/>
                </a:lnTo>
                <a:lnTo>
                  <a:pt y="1869860" x="935262"/>
                </a:lnTo>
                <a:lnTo>
                  <a:pt y="1726390" x="696134"/>
                </a:lnTo>
                <a:lnTo>
                  <a:pt y="1864546" x="457006"/>
                </a:lnTo>
                <a:lnTo>
                  <a:pt y="1726390" x="217877"/>
                </a:lnTo>
                <a:lnTo>
                  <a:pt y="1869860" x="5"/>
                </a:lnTo>
                <a:cubicBezTo>
                  <a:pt y="1246574" x="3"/>
                  <a:pt y="623287" x="2"/>
                  <a:pt y="1" x="0"/>
                </a:cubicBezTo>
                <a:lnTo>
                  <a:pt y="0" x="4453250"/>
                </a:lnTo>
              </a:path>
            </a:pathLst>
          </a:custGeom>
          <a:solidFill>
            <a:schemeClr val="dk2"/>
          </a:solidFill>
          <a:ln>
            <a:noFill/>
          </a:ln>
        </p:spPr>
        <p:txBody>
          <a:bodyPr bIns="45700" rIns="91425" lIns="91425" tIns="45700" anchor="ctr" anchorCtr="0">
            <a:noAutofit/>
          </a:bodyPr>
          <a:lstStyle/>
          <a:p>
            <a:pPr>
              <a:spcBef>
                <a:spcPts val="0"/>
              </a:spcBef>
              <a:buNone/>
            </a:pPr>
            <a:r>
              <a:t/>
            </a:r>
            <a:endParaRPr/>
          </a:p>
        </p:txBody>
      </p:sp>
      <p:cxnSp>
        <p:nvCxnSpPr>
          <p:cNvPr id="62" name="Shape 62"/>
          <p:cNvCxnSpPr/>
          <p:nvPr/>
        </p:nvCxnSpPr>
        <p:spPr>
          <a:xfrm>
            <a:off y="744077" x="409699"/>
            <a:ext cy="0" cx="3660000"/>
          </a:xfrm>
          <a:prstGeom prst="straightConnector1">
            <a:avLst/>
          </a:prstGeom>
          <a:noFill/>
          <a:ln w="25400" cap="rnd">
            <a:solidFill>
              <a:schemeClr val="accent2"/>
            </a:solidFill>
            <a:prstDash val="dot"/>
            <a:round/>
            <a:headEnd w="med" len="med" type="none"/>
            <a:tailEnd w="med" len="med" type="none"/>
          </a:ln>
        </p:spPr>
      </p:cxnSp>
      <p:sp>
        <p:nvSpPr>
          <p:cNvPr id="63" name="Shape 63"/>
          <p:cNvSpPr txBox="1"/>
          <p:nvPr>
            <p:ph idx="1" type="body"/>
          </p:nvPr>
        </p:nvSpPr>
        <p:spPr>
          <a:xfrm>
            <a:off y="1200150" x="457200"/>
            <a:ext cy="3630300" cx="3550799"/>
          </a:xfrm>
          <a:prstGeom prst="rect">
            <a:avLst/>
          </a:prstGeom>
        </p:spPr>
        <p:txBody>
          <a:bodyPr bIns="91425" rIns="91425" lIns="91425" tIns="91425" anchor="t" anchorCtr="0"/>
          <a:lstStyle>
            <a:lvl1pPr>
              <a:spcBef>
                <a:spcPts val="0"/>
              </a:spcBef>
              <a:defRPr>
                <a:solidFill>
                  <a:schemeClr val="lt1"/>
                </a:solidFill>
                <a:latin typeface="Times New Roman"/>
                <a:ea typeface="Times New Roman"/>
                <a:cs typeface="Times New Roman"/>
                <a:sym typeface="Times New Roman"/>
              </a:defRPr>
            </a:lvl1pPr>
            <a:lvl2pPr>
              <a:spcBef>
                <a:spcPts val="0"/>
              </a:spcBef>
              <a:defRPr>
                <a:solidFill>
                  <a:schemeClr val="lt1"/>
                </a:solidFill>
                <a:latin typeface="Times New Roman"/>
                <a:ea typeface="Times New Roman"/>
                <a:cs typeface="Times New Roman"/>
                <a:sym typeface="Times New Roman"/>
              </a:defRPr>
            </a:lvl2pPr>
            <a:lvl3pPr>
              <a:spcBef>
                <a:spcPts val="0"/>
              </a:spcBef>
              <a:defRPr>
                <a:solidFill>
                  <a:schemeClr val="lt1"/>
                </a:solidFill>
                <a:latin typeface="Times New Roman"/>
                <a:ea typeface="Times New Roman"/>
                <a:cs typeface="Times New Roman"/>
                <a:sym typeface="Times New Roman"/>
              </a:defRPr>
            </a:lvl3pPr>
            <a:lvl4pPr>
              <a:spcBef>
                <a:spcPts val="0"/>
              </a:spcBef>
              <a:defRPr>
                <a:solidFill>
                  <a:schemeClr val="lt1"/>
                </a:solidFill>
                <a:latin typeface="Times New Roman"/>
                <a:ea typeface="Times New Roman"/>
                <a:cs typeface="Times New Roman"/>
                <a:sym typeface="Times New Roman"/>
              </a:defRPr>
            </a:lvl4pPr>
            <a:lvl5pPr>
              <a:spcBef>
                <a:spcPts val="0"/>
              </a:spcBef>
              <a:defRPr>
                <a:solidFill>
                  <a:schemeClr val="lt1"/>
                </a:solidFill>
                <a:latin typeface="Times New Roman"/>
                <a:ea typeface="Times New Roman"/>
                <a:cs typeface="Times New Roman"/>
                <a:sym typeface="Times New Roman"/>
              </a:defRPr>
            </a:lvl5pPr>
            <a:lvl6pPr>
              <a:spcBef>
                <a:spcPts val="0"/>
              </a:spcBef>
              <a:defRPr sz="1800"/>
            </a:lvl6pPr>
            <a:lvl7pPr>
              <a:spcBef>
                <a:spcPts val="0"/>
              </a:spcBef>
              <a:defRPr sz="1800"/>
            </a:lvl7pPr>
            <a:lvl8pPr>
              <a:spcBef>
                <a:spcPts val="0"/>
              </a:spcBef>
              <a:defRPr sz="1800"/>
            </a:lvl8pPr>
            <a:lvl9pPr>
              <a:spcBef>
                <a:spcPts val="0"/>
              </a:spcBef>
              <a:defRPr sz="1800"/>
            </a:lvl9pPr>
          </a:lstStyle>
          <a:p/>
        </p:txBody>
      </p:sp>
      <p:sp>
        <p:nvSpPr>
          <p:cNvPr id="64" name="Shape 64"/>
          <p:cNvSpPr txBox="1"/>
          <p:nvPr>
            <p:ph type="title"/>
          </p:nvPr>
        </p:nvSpPr>
        <p:spPr>
          <a:xfrm>
            <a:off y="13321" x="457200"/>
            <a:ext cy="857400" cx="3550799"/>
          </a:xfrm>
          <a:prstGeom prst="rect">
            <a:avLst/>
          </a:prstGeom>
        </p:spPr>
        <p:txBody>
          <a:bodyPr bIns="91425" rIns="91425" lIns="91425" tIns="91425" anchor="ctr" anchorCtr="0"/>
          <a:lstStyle>
            <a:lvl1pPr>
              <a:spcBef>
                <a:spcPts val="0"/>
              </a:spcBef>
              <a:defRPr sz="2400"/>
            </a:lvl1pPr>
            <a:lvl2pPr>
              <a:spcBef>
                <a:spcPts val="0"/>
              </a:spcBef>
              <a:defRPr sz="2400"/>
            </a:lvl2pPr>
            <a:lvl3pPr>
              <a:spcBef>
                <a:spcPts val="0"/>
              </a:spcBef>
              <a:defRPr sz="2400"/>
            </a:lvl3pPr>
            <a:lvl4pPr>
              <a:spcBef>
                <a:spcPts val="0"/>
              </a:spcBef>
              <a:defRPr sz="2400"/>
            </a:lvl4pPr>
            <a:lvl5pPr>
              <a:spcBef>
                <a:spcPts val="0"/>
              </a:spcBef>
              <a:defRPr sz="2400"/>
            </a:lvl5pPr>
            <a:lvl6pPr>
              <a:spcBef>
                <a:spcPts val="0"/>
              </a:spcBef>
              <a:defRPr sz="2400"/>
            </a:lvl6pPr>
            <a:lvl7pPr>
              <a:spcBef>
                <a:spcPts val="0"/>
              </a:spcBef>
              <a:defRPr sz="2400"/>
            </a:lvl7pPr>
            <a:lvl8pPr>
              <a:spcBef>
                <a:spcPts val="0"/>
              </a:spcBef>
              <a:defRPr sz="2400"/>
            </a:lvl8pPr>
            <a:lvl9pPr>
              <a:spcBef>
                <a:spcPts val="0"/>
              </a:spcBef>
              <a:defRPr sz="2400"/>
            </a:lvl9pPr>
          </a:lstStyle>
          <a:p/>
        </p:txBody>
      </p:sp>
      <p:sp>
        <p:nvSpPr>
          <p:cNvPr id="65" name="Shape 65"/>
          <p:cNvSpPr txBox="1"/>
          <p:nvPr>
            <p:ph idx="2" type="body"/>
          </p:nvPr>
        </p:nvSpPr>
        <p:spPr>
          <a:xfrm>
            <a:off y="1200150" x="5021123"/>
            <a:ext cy="3630300" cx="3550799"/>
          </a:xfrm>
          <a:prstGeom prst="rect">
            <a:avLst/>
          </a:prstGeom>
        </p:spPr>
        <p:txBody>
          <a:bodyPr bIns="91425" rIns="91425" lIns="91425" tIns="91425" anchor="t" anchorCtr="0"/>
          <a:lstStyle>
            <a:lvl1pPr>
              <a:spcBef>
                <a:spcPts val="0"/>
              </a:spcBef>
              <a:defRPr>
                <a:latin typeface="Times New Roman"/>
                <a:ea typeface="Times New Roman"/>
                <a:cs typeface="Times New Roman"/>
                <a:sym typeface="Times New Roman"/>
              </a:defRPr>
            </a:lvl1pPr>
            <a:lvl2pPr>
              <a:spcBef>
                <a:spcPts val="0"/>
              </a:spcBef>
              <a:defRPr>
                <a:latin typeface="Times New Roman"/>
                <a:ea typeface="Times New Roman"/>
                <a:cs typeface="Times New Roman"/>
                <a:sym typeface="Times New Roman"/>
              </a:defRPr>
            </a:lvl2pPr>
            <a:lvl3pPr>
              <a:spcBef>
                <a:spcPts val="0"/>
              </a:spcBef>
              <a:defRPr>
                <a:latin typeface="Times New Roman"/>
                <a:ea typeface="Times New Roman"/>
                <a:cs typeface="Times New Roman"/>
                <a:sym typeface="Times New Roman"/>
              </a:defRPr>
            </a:lvl3pPr>
            <a:lvl4pPr>
              <a:spcBef>
                <a:spcPts val="0"/>
              </a:spcBef>
              <a:defRPr>
                <a:latin typeface="Times New Roman"/>
                <a:ea typeface="Times New Roman"/>
                <a:cs typeface="Times New Roman"/>
                <a:sym typeface="Times New Roman"/>
              </a:defRPr>
            </a:lvl4pPr>
            <a:lvl5pPr>
              <a:spcBef>
                <a:spcPts val="0"/>
              </a:spcBef>
              <a:defRPr>
                <a:latin typeface="Times New Roman"/>
                <a:ea typeface="Times New Roman"/>
                <a:cs typeface="Times New Roman"/>
                <a:sym typeface="Times New Roman"/>
              </a:defRPr>
            </a:lvl5pPr>
            <a:lvl6pPr>
              <a:spcBef>
                <a:spcPts val="0"/>
              </a:spcBef>
              <a:defRPr sz="1800"/>
            </a:lvl6pPr>
            <a:lvl7pPr>
              <a:spcBef>
                <a:spcPts val="0"/>
              </a:spcBef>
              <a:defRPr sz="1800"/>
            </a:lvl7pPr>
            <a:lvl8pPr>
              <a:spcBef>
                <a:spcPts val="0"/>
              </a:spcBef>
              <a:defRPr sz="1800"/>
            </a:lvl8pPr>
            <a:lvl9pPr>
              <a:spcBef>
                <a:spcPts val="0"/>
              </a:spcBef>
              <a:defRPr sz="1800"/>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66" name="Shape 66"/>
        <p:cNvGrpSpPr/>
        <p:nvPr/>
      </p:nvGrpSpPr>
      <p:grpSpPr>
        <a:xfrm>
          <a:off y="0" x="0"/>
          <a:ext cy="0" cx="0"/>
          <a:chOff y="0" x="0"/>
          <a:chExt cy="0" cx="0"/>
        </a:xfrm>
      </p:grpSpPr>
      <p:sp>
        <p:nvSpPr>
          <p:cNvPr id="67" name="Shape 67"/>
          <p:cNvSpPr/>
          <p:nvPr/>
        </p:nvSpPr>
        <p:spPr>
          <a:xfrm>
            <a:off y="0" x="0"/>
            <a:ext cy="937200" cx="9144000"/>
          </a:xfrm>
          <a:prstGeom prst="rect">
            <a:avLst/>
          </a:prstGeom>
          <a:solidFill>
            <a:srgbClr val="000000"/>
          </a:solidFill>
          <a:ln>
            <a:noFill/>
          </a:ln>
        </p:spPr>
        <p:txBody>
          <a:bodyPr bIns="45700" rIns="91425" lIns="91425" tIns="45700" anchor="ctr" anchorCtr="0">
            <a:noAutofit/>
          </a:bodyPr>
          <a:lstStyle/>
          <a:p>
            <a:pPr>
              <a:spcBef>
                <a:spcPts val="0"/>
              </a:spcBef>
              <a:buNone/>
            </a:pPr>
            <a:r>
              <a:t/>
            </a:r>
            <a:endParaRPr/>
          </a:p>
        </p:txBody>
      </p:sp>
      <p:sp>
        <p:nvSpPr>
          <p:cNvPr id="68" name="Shape 68"/>
          <p:cNvSpPr/>
          <p:nvPr/>
        </p:nvSpPr>
        <p:spPr>
          <a:xfrm>
            <a:off y="226265" x="0"/>
            <a:ext cy="795916" cx="9143999"/>
          </a:xfrm>
          <a:custGeom>
            <a:pathLst>
              <a:path w="9144000" extrusionOk="0" h="1440573">
                <a:moveTo>
                  <a:pt y="1" x="8881"/>
                </a:moveTo>
                <a:lnTo>
                  <a:pt y="44075" x="9126239"/>
                </a:lnTo>
                <a:lnTo>
                  <a:pt y="1303180" x="9144000"/>
                </a:lnTo>
                <a:lnTo>
                  <a:pt y="1440573" x="8922142"/>
                </a:lnTo>
                <a:lnTo>
                  <a:pt y="1291790" x="8672386"/>
                </a:lnTo>
                <a:lnTo>
                  <a:pt y="1414005" x="8449199"/>
                </a:lnTo>
                <a:lnTo>
                  <a:pt y="1302417" x="8210071"/>
                </a:lnTo>
                <a:lnTo>
                  <a:pt y="1408691" x="7976257"/>
                </a:lnTo>
                <a:lnTo>
                  <a:pt y="1286476" x="7737129"/>
                </a:lnTo>
                <a:lnTo>
                  <a:pt y="1414005" x="7503314"/>
                </a:lnTo>
                <a:lnTo>
                  <a:pt y="1291790" x="7269500"/>
                </a:lnTo>
                <a:lnTo>
                  <a:pt y="1414005" x="7030372"/>
                </a:lnTo>
                <a:lnTo>
                  <a:pt y="1281162" x="6796557"/>
                </a:lnTo>
                <a:lnTo>
                  <a:pt y="1414005" x="6568057"/>
                </a:lnTo>
                <a:lnTo>
                  <a:pt y="1281163" x="6334243"/>
                </a:lnTo>
                <a:lnTo>
                  <a:pt y="1419319" x="6100428"/>
                </a:lnTo>
                <a:lnTo>
                  <a:pt y="1281163" x="5866614"/>
                </a:lnTo>
                <a:lnTo>
                  <a:pt y="1424632" x="5632800"/>
                </a:lnTo>
                <a:lnTo>
                  <a:pt y="1286476" x="5388357"/>
                </a:lnTo>
                <a:lnTo>
                  <a:pt y="1424632" x="5154543"/>
                </a:lnTo>
                <a:lnTo>
                  <a:pt y="1297104" x="4920729"/>
                </a:lnTo>
                <a:lnTo>
                  <a:pt y="1429946" x="4686914"/>
                </a:lnTo>
                <a:lnTo>
                  <a:pt y="1291790" x="4447786"/>
                </a:lnTo>
                <a:lnTo>
                  <a:pt y="1435260" x="4219286"/>
                </a:lnTo>
                <a:lnTo>
                  <a:pt y="1281163" x="3980157"/>
                </a:lnTo>
                <a:lnTo>
                  <a:pt y="1429946" x="3746343"/>
                </a:lnTo>
                <a:lnTo>
                  <a:pt y="1291790" x="3512529"/>
                </a:lnTo>
                <a:lnTo>
                  <a:pt y="1429946" x="3284028"/>
                </a:lnTo>
                <a:lnTo>
                  <a:pt y="1297104" x="3044900"/>
                </a:lnTo>
                <a:lnTo>
                  <a:pt y="1429946" x="2805772"/>
                </a:lnTo>
                <a:lnTo>
                  <a:pt y="1297104" x="2571958"/>
                </a:lnTo>
                <a:lnTo>
                  <a:pt y="1429946" x="2343457"/>
                </a:lnTo>
                <a:lnTo>
                  <a:pt y="1291790" x="2104329"/>
                </a:lnTo>
                <a:lnTo>
                  <a:pt y="1435260" x="1865201"/>
                </a:lnTo>
                <a:lnTo>
                  <a:pt y="1281163" x="1631386"/>
                </a:lnTo>
                <a:lnTo>
                  <a:pt y="1435260" x="1402886"/>
                </a:lnTo>
                <a:lnTo>
                  <a:pt y="1291790" x="1163758"/>
                </a:lnTo>
                <a:lnTo>
                  <a:pt y="1435260" x="935257"/>
                </a:lnTo>
                <a:lnTo>
                  <a:pt y="1291790" x="696129"/>
                </a:lnTo>
                <a:lnTo>
                  <a:pt y="1429946" x="457001"/>
                </a:lnTo>
                <a:lnTo>
                  <a:pt y="1291790" x="217872"/>
                </a:lnTo>
                <a:lnTo>
                  <a:pt y="1435260" x="0"/>
                </a:lnTo>
                <a:cubicBezTo>
                  <a:pt y="956840" x="2960"/>
                  <a:pt y="478421" x="5921"/>
                  <a:pt y="1" x="8881"/>
                </a:cubicBezTo>
                <a:close/>
              </a:path>
            </a:pathLst>
          </a:custGeom>
          <a:solidFill>
            <a:schemeClr val="dk2"/>
          </a:solidFill>
          <a:ln>
            <a:noFill/>
          </a:ln>
        </p:spPr>
        <p:txBody>
          <a:bodyPr bIns="45700" rIns="91425" lIns="91425" tIns="45700" anchor="ctr" anchorCtr="0">
            <a:noAutofit/>
          </a:bodyPr>
          <a:lstStyle/>
          <a:p>
            <a:pPr>
              <a:spcBef>
                <a:spcPts val="0"/>
              </a:spcBef>
              <a:buNone/>
            </a:pPr>
            <a:r>
              <a:t/>
            </a:r>
            <a:endParaRPr/>
          </a:p>
        </p:txBody>
      </p:sp>
      <p:cxnSp>
        <p:nvCxnSpPr>
          <p:cNvPr id="69" name="Shape 69"/>
          <p:cNvCxnSpPr/>
          <p:nvPr/>
        </p:nvCxnSpPr>
        <p:spPr>
          <a:xfrm rot="10800000" flipH="1">
            <a:off y="783855" x="2258963"/>
            <a:ext cy="6900" cx="4602300"/>
          </a:xfrm>
          <a:prstGeom prst="straightConnector1">
            <a:avLst/>
          </a:prstGeom>
          <a:noFill/>
          <a:ln w="25400" cap="rnd">
            <a:solidFill>
              <a:schemeClr val="accent2"/>
            </a:solidFill>
            <a:prstDash val="dot"/>
            <a:round/>
            <a:headEnd w="med" len="med" type="none"/>
            <a:tailEnd w="med" len="med" type="none"/>
          </a:ln>
        </p:spPr>
      </p:cxnSp>
      <p:sp>
        <p:nvSpPr>
          <p:cNvPr id="70" name="Shape 70"/>
          <p:cNvSpPr txBox="1"/>
          <p:nvPr>
            <p:ph type="title"/>
          </p:nvPr>
        </p:nvSpPr>
        <p:spPr>
          <a:xfrm>
            <a:off y="13321" x="457200"/>
            <a:ext cy="857400" cx="8229600"/>
          </a:xfrm>
          <a:prstGeom prst="rect">
            <a:avLst/>
          </a:prstGeom>
        </p:spPr>
        <p:txBody>
          <a:bodyPr bIns="91425" rIns="91425" lIns="91425" tIns="91425" anchor="ctr"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71" name="Shape 71"/>
        <p:cNvGrpSpPr/>
        <p:nvPr/>
      </p:nvGrpSpPr>
      <p:grpSpPr>
        <a:xfrm>
          <a:off y="0" x="0"/>
          <a:ext cy="0" cx="0"/>
          <a:chOff y="0" x="0"/>
          <a:chExt cy="0" cx="0"/>
        </a:xfrm>
      </p:grpSpPr>
      <p:sp>
        <p:nvSpPr>
          <p:cNvPr id="72" name="Shape 72"/>
          <p:cNvSpPr/>
          <p:nvPr/>
        </p:nvSpPr>
        <p:spPr>
          <a:xfrm rot="10800000">
            <a:off y="4110402" x="-5937"/>
            <a:ext cy="1033097" cx="4453249"/>
          </a:xfrm>
          <a:custGeom>
            <a:pathLst>
              <a:path w="4453250" extrusionOk="0" h="1869860">
                <a:moveTo>
                  <a:pt y="1726390" x="4447791"/>
                </a:moveTo>
                <a:lnTo>
                  <a:pt y="1869860" x="4219291"/>
                </a:lnTo>
                <a:lnTo>
                  <a:pt y="1715763" x="3980162"/>
                </a:lnTo>
                <a:lnTo>
                  <a:pt y="1864546" x="3746348"/>
                </a:lnTo>
                <a:lnTo>
                  <a:pt y="1726390" x="3512534"/>
                </a:lnTo>
                <a:lnTo>
                  <a:pt y="1864546" x="3284033"/>
                </a:lnTo>
                <a:lnTo>
                  <a:pt y="1731704" x="3044905"/>
                </a:lnTo>
                <a:lnTo>
                  <a:pt y="1864546" x="2805777"/>
                </a:lnTo>
                <a:lnTo>
                  <a:pt y="1731704" x="2571963"/>
                </a:lnTo>
                <a:lnTo>
                  <a:pt y="1864546" x="2343462"/>
                </a:lnTo>
                <a:lnTo>
                  <a:pt y="1726390" x="2104334"/>
                </a:lnTo>
                <a:lnTo>
                  <a:pt y="1869860" x="1865206"/>
                </a:lnTo>
                <a:lnTo>
                  <a:pt y="1715763" x="1631391"/>
                </a:lnTo>
                <a:lnTo>
                  <a:pt y="1869860" x="1402891"/>
                </a:lnTo>
                <a:lnTo>
                  <a:pt y="1726390" x="1163763"/>
                </a:lnTo>
                <a:lnTo>
                  <a:pt y="1869860" x="935262"/>
                </a:lnTo>
                <a:lnTo>
                  <a:pt y="1726390" x="696134"/>
                </a:lnTo>
                <a:lnTo>
                  <a:pt y="1864546" x="457006"/>
                </a:lnTo>
                <a:lnTo>
                  <a:pt y="1726390" x="217877"/>
                </a:lnTo>
                <a:lnTo>
                  <a:pt y="1869860" x="5"/>
                </a:lnTo>
                <a:cubicBezTo>
                  <a:pt y="1246574" x="3"/>
                  <a:pt y="623287" x="2"/>
                  <a:pt y="1" x="0"/>
                </a:cubicBezTo>
                <a:lnTo>
                  <a:pt y="0" x="4453250"/>
                </a:lnTo>
              </a:path>
            </a:pathLst>
          </a:custGeom>
          <a:solidFill>
            <a:schemeClr val="dk2"/>
          </a:solidFill>
          <a:ln>
            <a:noFill/>
          </a:ln>
        </p:spPr>
        <p:txBody>
          <a:bodyPr bIns="45700" rIns="91425" lIns="91425" tIns="45700" anchor="ctr" anchorCtr="0">
            <a:noAutofit/>
          </a:bodyPr>
          <a:lstStyle/>
          <a:p>
            <a:pPr>
              <a:spcBef>
                <a:spcPts val="0"/>
              </a:spcBef>
              <a:buNone/>
            </a:pPr>
            <a:r>
              <a:t/>
            </a:r>
            <a:endParaRPr/>
          </a:p>
        </p:txBody>
      </p:sp>
      <p:cxnSp>
        <p:nvCxnSpPr>
          <p:cNvPr id="73" name="Shape 73"/>
          <p:cNvCxnSpPr/>
          <p:nvPr/>
        </p:nvCxnSpPr>
        <p:spPr>
          <a:xfrm>
            <a:off y="4409677" x="388492"/>
            <a:ext cy="3600" cx="3708599"/>
          </a:xfrm>
          <a:prstGeom prst="straightConnector1">
            <a:avLst/>
          </a:prstGeom>
          <a:noFill/>
          <a:ln w="25400" cap="rnd">
            <a:solidFill>
              <a:schemeClr val="accent2"/>
            </a:solidFill>
            <a:prstDash val="dot"/>
            <a:round/>
            <a:headEnd w="med" len="med" type="none"/>
            <a:tailEnd w="med" len="med" type="none"/>
          </a:ln>
        </p:spPr>
      </p:cxnSp>
      <p:sp>
        <p:nvSpPr>
          <p:cNvPr id="74" name="Shape 74"/>
          <p:cNvSpPr txBox="1"/>
          <p:nvPr>
            <p:ph idx="1" type="body"/>
          </p:nvPr>
        </p:nvSpPr>
        <p:spPr>
          <a:xfrm>
            <a:off y="4493760" x="388492"/>
            <a:ext cy="387599" cx="3644400"/>
          </a:xfrm>
          <a:prstGeom prst="rect">
            <a:avLst/>
          </a:prstGeom>
        </p:spPr>
        <p:txBody>
          <a:bodyPr bIns="91425" rIns="91425" lIns="91425" tIns="91425" anchor="t" anchorCtr="0"/>
          <a:lstStyle>
            <a:lvl1pPr>
              <a:spcBef>
                <a:spcPts val="0"/>
              </a:spcBef>
              <a:buClr>
                <a:srgbClr val="FFFFFF"/>
              </a:buClr>
              <a:buSzPct val="100000"/>
              <a:buFont typeface="Times New Roman"/>
              <a:buNone/>
              <a:defRPr sz="1400" i="1">
                <a:solidFill>
                  <a:srgbClr val="FFFFFF"/>
                </a:solidFill>
                <a:latin typeface="Times New Roman"/>
                <a:ea typeface="Times New Roman"/>
                <a:cs typeface="Times New Roman"/>
                <a:sym typeface="Times New Roman"/>
              </a:defRPr>
            </a:lvl1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75" name="Shape 75"/>
        <p:cNvGrpSpPr/>
        <p:nvPr/>
      </p:nvGrpSpPr>
      <p:grpSpPr>
        <a:xfrm>
          <a:off y="0" x="0"/>
          <a:ext cy="0" cx="0"/>
          <a:chOff y="0" x="0"/>
          <a:chExt cy="0" cx="0"/>
        </a:xfrm>
      </p:grpSpPr>
    </p:spTree>
  </p:cSld>
  <p:clrMapOvr>
    <a:masterClrMapping/>
  </p:clrMapOvr>
</p:sldLayout>
</file>

<file path=ppt/slideMasters/_rels/slideMaster1.xml.rels><?xml version="1.0" encoding="UTF-8" standalone="yes"?><Relationships xmlns="http://schemas.openxmlformats.org/package/2006/relationships"><Relationship Target="../slideLayouts/slideLayout2.xml" Type="http://schemas.openxmlformats.org/officeDocument/2006/relationships/slideLayout" Id="rId2"/><Relationship Target="../slideLayouts/slideLayout1.xml" Type="http://schemas.openxmlformats.org/officeDocument/2006/relationships/slideLayout" Id="rId1"/><Relationship Target="../slideLayouts/slideLayout4.xml" Type="http://schemas.openxmlformats.org/officeDocument/2006/relationships/slideLayout" Id="rId4"/><Relationship Target="../slideLayouts/slideLayout3.xml" Type="http://schemas.openxmlformats.org/officeDocument/2006/relationships/slideLayout" Id="rId3"/><Relationship Target="../slideLayouts/slideLayout6.xml" Type="http://schemas.openxmlformats.org/officeDocument/2006/relationships/slideLayout" Id="rId6"/><Relationship Target="../slideLayouts/slideLayout5.xml" Type="http://schemas.openxmlformats.org/officeDocument/2006/relationships/slideLayout" Id="rId5"/><Relationship Target="../theme/theme2.xml" Type="http://schemas.openxmlformats.org/officeDocument/2006/relationships/theme" Id="rId7"/></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 name="Shape 4"/>
        <p:cNvGrpSpPr/>
        <p:nvPr/>
      </p:nvGrpSpPr>
      <p:grpSpPr>
        <a:xfrm>
          <a:off y="0" x="0"/>
          <a:ext cy="0" cx="0"/>
          <a:chOff y="0" x="0"/>
          <a:chExt cy="0" cx="0"/>
        </a:xfrm>
      </p:grpSpPr>
      <p:grpSp>
        <p:nvGrpSpPr>
          <p:cNvPr id="5" name="Shape 5"/>
          <p:cNvGrpSpPr/>
          <p:nvPr/>
        </p:nvGrpSpPr>
        <p:grpSpPr>
          <a:xfrm>
            <a:off y="6209" x="0"/>
            <a:ext cy="5137200" cx="9144067"/>
            <a:chOff y="14677" x="0"/>
            <a:chExt cy="6849600" cx="9144067"/>
          </a:xfrm>
        </p:grpSpPr>
        <p:sp>
          <p:nvSpPr>
            <p:cNvPr id="6" name="Shape 6"/>
            <p:cNvSpPr/>
            <p:nvPr/>
          </p:nvSpPr>
          <p:spPr>
            <a:xfrm>
              <a:off y="14677" x="0"/>
              <a:ext cy="6849600" cx="220199"/>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bIns="45700" rIns="91425" lIns="91425" tIns="45700" anchor="ctr" anchorCtr="0">
              <a:noAutofit/>
            </a:bodyPr>
            <a:lstStyle/>
            <a:p>
              <a:pPr>
                <a:spcBef>
                  <a:spcPts val="0"/>
                </a:spcBef>
                <a:buNone/>
              </a:pPr>
              <a:r>
                <a:t/>
              </a:r>
              <a:endParaRPr/>
            </a:p>
          </p:txBody>
        </p:sp>
        <p:sp>
          <p:nvSpPr>
            <p:cNvPr id="7" name="Shape 7"/>
            <p:cNvSpPr/>
            <p:nvPr/>
          </p:nvSpPr>
          <p:spPr>
            <a:xfrm>
              <a:off y="14677" x="234838"/>
              <a:ext cy="6849600" cx="220199"/>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bIns="45700" rIns="91425" lIns="91425" tIns="45700" anchor="ctr" anchorCtr="0">
              <a:noAutofit/>
            </a:bodyPr>
            <a:lstStyle/>
            <a:p>
              <a:pPr>
                <a:spcBef>
                  <a:spcPts val="0"/>
                </a:spcBef>
                <a:buNone/>
              </a:pPr>
              <a:r>
                <a:t/>
              </a:r>
              <a:endParaRPr/>
            </a:p>
          </p:txBody>
        </p:sp>
        <p:sp>
          <p:nvSpPr>
            <p:cNvPr id="8" name="Shape 8"/>
            <p:cNvSpPr/>
            <p:nvPr/>
          </p:nvSpPr>
          <p:spPr>
            <a:xfrm>
              <a:off y="14677" x="469677"/>
              <a:ext cy="6849600" cx="220199"/>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bIns="45700" rIns="91425" lIns="91425" tIns="45700" anchor="ctr" anchorCtr="0">
              <a:noAutofit/>
            </a:bodyPr>
            <a:lstStyle/>
            <a:p>
              <a:pPr>
                <a:spcBef>
                  <a:spcPts val="0"/>
                </a:spcBef>
                <a:buNone/>
              </a:pPr>
              <a:r>
                <a:t/>
              </a:r>
              <a:endParaRPr/>
            </a:p>
          </p:txBody>
        </p:sp>
        <p:sp>
          <p:nvSpPr>
            <p:cNvPr id="9" name="Shape 9"/>
            <p:cNvSpPr/>
            <p:nvPr/>
          </p:nvSpPr>
          <p:spPr>
            <a:xfrm>
              <a:off y="14677" x="704516"/>
              <a:ext cy="6849600" cx="220199"/>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bIns="45700" rIns="91425" lIns="91425" tIns="45700" anchor="ctr" anchorCtr="0">
              <a:noAutofit/>
            </a:bodyPr>
            <a:lstStyle/>
            <a:p>
              <a:pPr>
                <a:spcBef>
                  <a:spcPts val="0"/>
                </a:spcBef>
                <a:buNone/>
              </a:pPr>
              <a:r>
                <a:t/>
              </a:r>
              <a:endParaRPr/>
            </a:p>
          </p:txBody>
        </p:sp>
        <p:sp>
          <p:nvSpPr>
            <p:cNvPr id="10" name="Shape 10"/>
            <p:cNvSpPr/>
            <p:nvPr/>
          </p:nvSpPr>
          <p:spPr>
            <a:xfrm>
              <a:off y="14677" x="939355"/>
              <a:ext cy="6849600" cx="220199"/>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bIns="45700" rIns="91425" lIns="91425" tIns="45700" anchor="ctr" anchorCtr="0">
              <a:noAutofit/>
            </a:bodyPr>
            <a:lstStyle/>
            <a:p>
              <a:pPr>
                <a:spcBef>
                  <a:spcPts val="0"/>
                </a:spcBef>
                <a:buNone/>
              </a:pPr>
              <a:r>
                <a:t/>
              </a:r>
              <a:endParaRPr/>
            </a:p>
          </p:txBody>
        </p:sp>
        <p:sp>
          <p:nvSpPr>
            <p:cNvPr id="11" name="Shape 11"/>
            <p:cNvSpPr/>
            <p:nvPr/>
          </p:nvSpPr>
          <p:spPr>
            <a:xfrm>
              <a:off y="14677" x="1174195"/>
              <a:ext cy="6849600" cx="220199"/>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bIns="45700" rIns="91425" lIns="91425" tIns="45700" anchor="ctr" anchorCtr="0">
              <a:noAutofit/>
            </a:bodyPr>
            <a:lstStyle/>
            <a:p>
              <a:pPr>
                <a:spcBef>
                  <a:spcPts val="0"/>
                </a:spcBef>
                <a:buNone/>
              </a:pPr>
              <a:r>
                <a:t/>
              </a:r>
              <a:endParaRPr/>
            </a:p>
          </p:txBody>
        </p:sp>
        <p:sp>
          <p:nvSpPr>
            <p:cNvPr id="12" name="Shape 12"/>
            <p:cNvSpPr/>
            <p:nvPr/>
          </p:nvSpPr>
          <p:spPr>
            <a:xfrm>
              <a:off y="14677" x="1409033"/>
              <a:ext cy="6849600" cx="220199"/>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bIns="45700" rIns="91425" lIns="91425" tIns="45700" anchor="ctr" anchorCtr="0">
              <a:noAutofit/>
            </a:bodyPr>
            <a:lstStyle/>
            <a:p>
              <a:pPr>
                <a:spcBef>
                  <a:spcPts val="0"/>
                </a:spcBef>
                <a:buNone/>
              </a:pPr>
              <a:r>
                <a:t/>
              </a:r>
              <a:endParaRPr/>
            </a:p>
          </p:txBody>
        </p:sp>
        <p:sp>
          <p:nvSpPr>
            <p:cNvPr id="13" name="Shape 13"/>
            <p:cNvSpPr/>
            <p:nvPr/>
          </p:nvSpPr>
          <p:spPr>
            <a:xfrm>
              <a:off y="14677" x="1643873"/>
              <a:ext cy="6849600" cx="220199"/>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bIns="45700" rIns="91425" lIns="91425" tIns="45700" anchor="ctr" anchorCtr="0">
              <a:noAutofit/>
            </a:bodyPr>
            <a:lstStyle/>
            <a:p>
              <a:pPr>
                <a:spcBef>
                  <a:spcPts val="0"/>
                </a:spcBef>
                <a:buNone/>
              </a:pPr>
              <a:r>
                <a:t/>
              </a:r>
              <a:endParaRPr/>
            </a:p>
          </p:txBody>
        </p:sp>
        <p:sp>
          <p:nvSpPr>
            <p:cNvPr id="14" name="Shape 14"/>
            <p:cNvSpPr/>
            <p:nvPr/>
          </p:nvSpPr>
          <p:spPr>
            <a:xfrm>
              <a:off y="14677" x="1878711"/>
              <a:ext cy="6849600" cx="220199"/>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bIns="45700" rIns="91425" lIns="91425" tIns="45700" anchor="ctr" anchorCtr="0">
              <a:noAutofit/>
            </a:bodyPr>
            <a:lstStyle/>
            <a:p>
              <a:pPr>
                <a:spcBef>
                  <a:spcPts val="0"/>
                </a:spcBef>
                <a:buNone/>
              </a:pPr>
              <a:r>
                <a:t/>
              </a:r>
              <a:endParaRPr/>
            </a:p>
          </p:txBody>
        </p:sp>
        <p:sp>
          <p:nvSpPr>
            <p:cNvPr id="15" name="Shape 15"/>
            <p:cNvSpPr/>
            <p:nvPr/>
          </p:nvSpPr>
          <p:spPr>
            <a:xfrm>
              <a:off y="14677" x="2113550"/>
              <a:ext cy="6849600" cx="220199"/>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bIns="45700" rIns="91425" lIns="91425" tIns="45700" anchor="ctr" anchorCtr="0">
              <a:noAutofit/>
            </a:bodyPr>
            <a:lstStyle/>
            <a:p>
              <a:pPr>
                <a:spcBef>
                  <a:spcPts val="0"/>
                </a:spcBef>
                <a:buNone/>
              </a:pPr>
              <a:r>
                <a:t/>
              </a:r>
              <a:endParaRPr/>
            </a:p>
          </p:txBody>
        </p:sp>
        <p:sp>
          <p:nvSpPr>
            <p:cNvPr id="16" name="Shape 16"/>
            <p:cNvSpPr/>
            <p:nvPr/>
          </p:nvSpPr>
          <p:spPr>
            <a:xfrm>
              <a:off y="14677" x="2348390"/>
              <a:ext cy="6849600" cx="220199"/>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bIns="45700" rIns="91425" lIns="91425" tIns="45700" anchor="ctr" anchorCtr="0">
              <a:noAutofit/>
            </a:bodyPr>
            <a:lstStyle/>
            <a:p>
              <a:pPr>
                <a:spcBef>
                  <a:spcPts val="0"/>
                </a:spcBef>
                <a:buNone/>
              </a:pPr>
              <a:r>
                <a:t/>
              </a:r>
              <a:endParaRPr/>
            </a:p>
          </p:txBody>
        </p:sp>
        <p:sp>
          <p:nvSpPr>
            <p:cNvPr id="17" name="Shape 17"/>
            <p:cNvSpPr/>
            <p:nvPr/>
          </p:nvSpPr>
          <p:spPr>
            <a:xfrm>
              <a:off y="14677" x="2583228"/>
              <a:ext cy="6849600" cx="220199"/>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bIns="45700" rIns="91425" lIns="91425" tIns="45700" anchor="ctr" anchorCtr="0">
              <a:noAutofit/>
            </a:bodyPr>
            <a:lstStyle/>
            <a:p>
              <a:pPr>
                <a:spcBef>
                  <a:spcPts val="0"/>
                </a:spcBef>
                <a:buNone/>
              </a:pPr>
              <a:r>
                <a:t/>
              </a:r>
              <a:endParaRPr/>
            </a:p>
          </p:txBody>
        </p:sp>
        <p:sp>
          <p:nvSpPr>
            <p:cNvPr id="18" name="Shape 18"/>
            <p:cNvSpPr/>
            <p:nvPr/>
          </p:nvSpPr>
          <p:spPr>
            <a:xfrm>
              <a:off y="14677" x="2818067"/>
              <a:ext cy="6849600" cx="220199"/>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bIns="45700" rIns="91425" lIns="91425" tIns="45700" anchor="ctr" anchorCtr="0">
              <a:noAutofit/>
            </a:bodyPr>
            <a:lstStyle/>
            <a:p>
              <a:pPr>
                <a:spcBef>
                  <a:spcPts val="0"/>
                </a:spcBef>
                <a:buNone/>
              </a:pPr>
              <a:r>
                <a:t/>
              </a:r>
              <a:endParaRPr/>
            </a:p>
          </p:txBody>
        </p:sp>
        <p:sp>
          <p:nvSpPr>
            <p:cNvPr id="19" name="Shape 19"/>
            <p:cNvSpPr/>
            <p:nvPr/>
          </p:nvSpPr>
          <p:spPr>
            <a:xfrm>
              <a:off y="14677" x="3052907"/>
              <a:ext cy="6849600" cx="220199"/>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bIns="45700" rIns="91425" lIns="91425" tIns="45700" anchor="ctr" anchorCtr="0">
              <a:noAutofit/>
            </a:bodyPr>
            <a:lstStyle/>
            <a:p>
              <a:pPr>
                <a:spcBef>
                  <a:spcPts val="0"/>
                </a:spcBef>
                <a:buNone/>
              </a:pPr>
              <a:r>
                <a:t/>
              </a:r>
              <a:endParaRPr/>
            </a:p>
          </p:txBody>
        </p:sp>
        <p:sp>
          <p:nvSpPr>
            <p:cNvPr id="20" name="Shape 20"/>
            <p:cNvSpPr/>
            <p:nvPr/>
          </p:nvSpPr>
          <p:spPr>
            <a:xfrm>
              <a:off y="14677" x="3287746"/>
              <a:ext cy="6849600" cx="220199"/>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bIns="45700" rIns="91425" lIns="91425" tIns="45700" anchor="ctr" anchorCtr="0">
              <a:noAutofit/>
            </a:bodyPr>
            <a:lstStyle/>
            <a:p>
              <a:pPr>
                <a:spcBef>
                  <a:spcPts val="0"/>
                </a:spcBef>
                <a:buNone/>
              </a:pPr>
              <a:r>
                <a:t/>
              </a:r>
              <a:endParaRPr/>
            </a:p>
          </p:txBody>
        </p:sp>
        <p:sp>
          <p:nvSpPr>
            <p:cNvPr id="21" name="Shape 21"/>
            <p:cNvSpPr/>
            <p:nvPr/>
          </p:nvSpPr>
          <p:spPr>
            <a:xfrm>
              <a:off y="14677" x="3522585"/>
              <a:ext cy="6849600" cx="220199"/>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bIns="45700" rIns="91425" lIns="91425" tIns="45700" anchor="ctr" anchorCtr="0">
              <a:noAutofit/>
            </a:bodyPr>
            <a:lstStyle/>
            <a:p>
              <a:pPr>
                <a:spcBef>
                  <a:spcPts val="0"/>
                </a:spcBef>
                <a:buNone/>
              </a:pPr>
              <a:r>
                <a:t/>
              </a:r>
              <a:endParaRPr/>
            </a:p>
          </p:txBody>
        </p:sp>
        <p:sp>
          <p:nvSpPr>
            <p:cNvPr id="22" name="Shape 22"/>
            <p:cNvSpPr/>
            <p:nvPr/>
          </p:nvSpPr>
          <p:spPr>
            <a:xfrm>
              <a:off y="14677" x="3757423"/>
              <a:ext cy="6849600" cx="220199"/>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bIns="45700" rIns="91425" lIns="91425" tIns="45700" anchor="ctr" anchorCtr="0">
              <a:noAutofit/>
            </a:bodyPr>
            <a:lstStyle/>
            <a:p>
              <a:pPr>
                <a:spcBef>
                  <a:spcPts val="0"/>
                </a:spcBef>
                <a:buNone/>
              </a:pPr>
              <a:r>
                <a:t/>
              </a:r>
              <a:endParaRPr/>
            </a:p>
          </p:txBody>
        </p:sp>
        <p:sp>
          <p:nvSpPr>
            <p:cNvPr id="23" name="Shape 23"/>
            <p:cNvSpPr/>
            <p:nvPr/>
          </p:nvSpPr>
          <p:spPr>
            <a:xfrm>
              <a:off y="14677" x="3992262"/>
              <a:ext cy="6849600" cx="220199"/>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bIns="45700" rIns="91425" lIns="91425" tIns="45700" anchor="ctr" anchorCtr="0">
              <a:noAutofit/>
            </a:bodyPr>
            <a:lstStyle/>
            <a:p>
              <a:pPr>
                <a:spcBef>
                  <a:spcPts val="0"/>
                </a:spcBef>
                <a:buNone/>
              </a:pPr>
              <a:r>
                <a:t/>
              </a:r>
              <a:endParaRPr/>
            </a:p>
          </p:txBody>
        </p:sp>
        <p:sp>
          <p:nvSpPr>
            <p:cNvPr id="24" name="Shape 24"/>
            <p:cNvSpPr/>
            <p:nvPr/>
          </p:nvSpPr>
          <p:spPr>
            <a:xfrm>
              <a:off y="14677" x="4227101"/>
              <a:ext cy="6849600" cx="220199"/>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bIns="45700" rIns="91425" lIns="91425" tIns="45700" anchor="ctr" anchorCtr="0">
              <a:noAutofit/>
            </a:bodyPr>
            <a:lstStyle/>
            <a:p>
              <a:pPr>
                <a:spcBef>
                  <a:spcPts val="0"/>
                </a:spcBef>
                <a:buNone/>
              </a:pPr>
              <a:r>
                <a:t/>
              </a:r>
              <a:endParaRPr/>
            </a:p>
          </p:txBody>
        </p:sp>
        <p:sp>
          <p:nvSpPr>
            <p:cNvPr id="25" name="Shape 25"/>
            <p:cNvSpPr/>
            <p:nvPr/>
          </p:nvSpPr>
          <p:spPr>
            <a:xfrm>
              <a:off y="14677" x="4461941"/>
              <a:ext cy="6849600" cx="220199"/>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bIns="45700" rIns="91425" lIns="91425" tIns="45700" anchor="ctr" anchorCtr="0">
              <a:noAutofit/>
            </a:bodyPr>
            <a:lstStyle/>
            <a:p>
              <a:pPr>
                <a:spcBef>
                  <a:spcPts val="0"/>
                </a:spcBef>
                <a:buNone/>
              </a:pPr>
              <a:r>
                <a:t/>
              </a:r>
              <a:endParaRPr/>
            </a:p>
          </p:txBody>
        </p:sp>
        <p:sp>
          <p:nvSpPr>
            <p:cNvPr id="26" name="Shape 26"/>
            <p:cNvSpPr/>
            <p:nvPr/>
          </p:nvSpPr>
          <p:spPr>
            <a:xfrm>
              <a:off y="14677" x="4696780"/>
              <a:ext cy="6849600" cx="220199"/>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bIns="45700" rIns="91425" lIns="91425" tIns="45700" anchor="ctr" anchorCtr="0">
              <a:noAutofit/>
            </a:bodyPr>
            <a:lstStyle/>
            <a:p>
              <a:pPr>
                <a:spcBef>
                  <a:spcPts val="0"/>
                </a:spcBef>
                <a:buNone/>
              </a:pPr>
              <a:r>
                <a:t/>
              </a:r>
              <a:endParaRPr/>
            </a:p>
          </p:txBody>
        </p:sp>
        <p:sp>
          <p:nvSpPr>
            <p:cNvPr id="27" name="Shape 27"/>
            <p:cNvSpPr/>
            <p:nvPr/>
          </p:nvSpPr>
          <p:spPr>
            <a:xfrm>
              <a:off y="14677" x="4931619"/>
              <a:ext cy="6849600" cx="220199"/>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bIns="45700" rIns="91425" lIns="91425" tIns="45700" anchor="ctr" anchorCtr="0">
              <a:noAutofit/>
            </a:bodyPr>
            <a:lstStyle/>
            <a:p>
              <a:pPr>
                <a:spcBef>
                  <a:spcPts val="0"/>
                </a:spcBef>
                <a:buNone/>
              </a:pPr>
              <a:r>
                <a:t/>
              </a:r>
              <a:endParaRPr/>
            </a:p>
          </p:txBody>
        </p:sp>
        <p:sp>
          <p:nvSpPr>
            <p:cNvPr id="28" name="Shape 28"/>
            <p:cNvSpPr/>
            <p:nvPr/>
          </p:nvSpPr>
          <p:spPr>
            <a:xfrm>
              <a:off y="14677" x="5166457"/>
              <a:ext cy="6849600" cx="220199"/>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bIns="45700" rIns="91425" lIns="91425" tIns="45700" anchor="ctr" anchorCtr="0">
              <a:noAutofit/>
            </a:bodyPr>
            <a:lstStyle/>
            <a:p>
              <a:pPr>
                <a:spcBef>
                  <a:spcPts val="0"/>
                </a:spcBef>
                <a:buNone/>
              </a:pPr>
              <a:r>
                <a:t/>
              </a:r>
              <a:endParaRPr/>
            </a:p>
          </p:txBody>
        </p:sp>
        <p:sp>
          <p:nvSpPr>
            <p:cNvPr id="29" name="Shape 29"/>
            <p:cNvSpPr/>
            <p:nvPr/>
          </p:nvSpPr>
          <p:spPr>
            <a:xfrm>
              <a:off y="14677" x="5401296"/>
              <a:ext cy="6849600" cx="220199"/>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bIns="45700" rIns="91425" lIns="91425" tIns="45700" anchor="ctr" anchorCtr="0">
              <a:noAutofit/>
            </a:bodyPr>
            <a:lstStyle/>
            <a:p>
              <a:pPr>
                <a:spcBef>
                  <a:spcPts val="0"/>
                </a:spcBef>
                <a:buNone/>
              </a:pPr>
              <a:r>
                <a:t/>
              </a:r>
              <a:endParaRPr/>
            </a:p>
          </p:txBody>
        </p:sp>
        <p:sp>
          <p:nvSpPr>
            <p:cNvPr id="30" name="Shape 30"/>
            <p:cNvSpPr/>
            <p:nvPr/>
          </p:nvSpPr>
          <p:spPr>
            <a:xfrm>
              <a:off y="14677" x="5636135"/>
              <a:ext cy="6849600" cx="220199"/>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bIns="45700" rIns="91425" lIns="91425" tIns="45700" anchor="ctr" anchorCtr="0">
              <a:noAutofit/>
            </a:bodyPr>
            <a:lstStyle/>
            <a:p>
              <a:pPr>
                <a:spcBef>
                  <a:spcPts val="0"/>
                </a:spcBef>
                <a:buNone/>
              </a:pPr>
              <a:r>
                <a:t/>
              </a:r>
              <a:endParaRPr/>
            </a:p>
          </p:txBody>
        </p:sp>
        <p:sp>
          <p:nvSpPr>
            <p:cNvPr id="31" name="Shape 31"/>
            <p:cNvSpPr/>
            <p:nvPr/>
          </p:nvSpPr>
          <p:spPr>
            <a:xfrm>
              <a:off y="14677" x="5870975"/>
              <a:ext cy="6849600" cx="220199"/>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bIns="45700" rIns="91425" lIns="91425" tIns="45700" anchor="ctr" anchorCtr="0">
              <a:noAutofit/>
            </a:bodyPr>
            <a:lstStyle/>
            <a:p>
              <a:pPr>
                <a:spcBef>
                  <a:spcPts val="0"/>
                </a:spcBef>
                <a:buNone/>
              </a:pPr>
              <a:r>
                <a:t/>
              </a:r>
              <a:endParaRPr/>
            </a:p>
          </p:txBody>
        </p:sp>
        <p:sp>
          <p:nvSpPr>
            <p:cNvPr id="32" name="Shape 32"/>
            <p:cNvSpPr/>
            <p:nvPr/>
          </p:nvSpPr>
          <p:spPr>
            <a:xfrm>
              <a:off y="14677" x="6105814"/>
              <a:ext cy="6849600" cx="220199"/>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bIns="45700" rIns="91425" lIns="91425" tIns="45700" anchor="ctr" anchorCtr="0">
              <a:noAutofit/>
            </a:bodyPr>
            <a:lstStyle/>
            <a:p>
              <a:pPr>
                <a:spcBef>
                  <a:spcPts val="0"/>
                </a:spcBef>
                <a:buNone/>
              </a:pPr>
              <a:r>
                <a:t/>
              </a:r>
              <a:endParaRPr/>
            </a:p>
          </p:txBody>
        </p:sp>
        <p:sp>
          <p:nvSpPr>
            <p:cNvPr id="33" name="Shape 33"/>
            <p:cNvSpPr/>
            <p:nvPr/>
          </p:nvSpPr>
          <p:spPr>
            <a:xfrm>
              <a:off y="14677" x="6340653"/>
              <a:ext cy="6849600" cx="220199"/>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bIns="45700" rIns="91425" lIns="91425" tIns="45700" anchor="ctr" anchorCtr="0">
              <a:noAutofit/>
            </a:bodyPr>
            <a:lstStyle/>
            <a:p>
              <a:pPr>
                <a:spcBef>
                  <a:spcPts val="0"/>
                </a:spcBef>
                <a:buNone/>
              </a:pPr>
              <a:r>
                <a:t/>
              </a:r>
              <a:endParaRPr/>
            </a:p>
          </p:txBody>
        </p:sp>
        <p:sp>
          <p:nvSpPr>
            <p:cNvPr id="34" name="Shape 34"/>
            <p:cNvSpPr/>
            <p:nvPr/>
          </p:nvSpPr>
          <p:spPr>
            <a:xfrm>
              <a:off y="14677" x="6575492"/>
              <a:ext cy="6849600" cx="220199"/>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bIns="45700" rIns="91425" lIns="91425" tIns="45700" anchor="ctr" anchorCtr="0">
              <a:noAutofit/>
            </a:bodyPr>
            <a:lstStyle/>
            <a:p>
              <a:pPr>
                <a:spcBef>
                  <a:spcPts val="0"/>
                </a:spcBef>
                <a:buNone/>
              </a:pPr>
              <a:r>
                <a:t/>
              </a:r>
              <a:endParaRPr/>
            </a:p>
          </p:txBody>
        </p:sp>
        <p:sp>
          <p:nvSpPr>
            <p:cNvPr id="35" name="Shape 35"/>
            <p:cNvSpPr/>
            <p:nvPr/>
          </p:nvSpPr>
          <p:spPr>
            <a:xfrm>
              <a:off y="14677" x="6810331"/>
              <a:ext cy="6849600" cx="220199"/>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bIns="45700" rIns="91425" lIns="91425" tIns="45700" anchor="ctr" anchorCtr="0">
              <a:noAutofit/>
            </a:bodyPr>
            <a:lstStyle/>
            <a:p>
              <a:pPr>
                <a:spcBef>
                  <a:spcPts val="0"/>
                </a:spcBef>
                <a:buNone/>
              </a:pPr>
              <a:r>
                <a:t/>
              </a:r>
              <a:endParaRPr/>
            </a:p>
          </p:txBody>
        </p:sp>
        <p:sp>
          <p:nvSpPr>
            <p:cNvPr id="36" name="Shape 36"/>
            <p:cNvSpPr/>
            <p:nvPr/>
          </p:nvSpPr>
          <p:spPr>
            <a:xfrm>
              <a:off y="14677" x="7045170"/>
              <a:ext cy="6849600" cx="220199"/>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bIns="45700" rIns="91425" lIns="91425" tIns="45700" anchor="ctr" anchorCtr="0">
              <a:noAutofit/>
            </a:bodyPr>
            <a:lstStyle/>
            <a:p>
              <a:pPr>
                <a:spcBef>
                  <a:spcPts val="0"/>
                </a:spcBef>
                <a:buNone/>
              </a:pPr>
              <a:r>
                <a:t/>
              </a:r>
              <a:endParaRPr/>
            </a:p>
          </p:txBody>
        </p:sp>
        <p:sp>
          <p:nvSpPr>
            <p:cNvPr id="37" name="Shape 37"/>
            <p:cNvSpPr/>
            <p:nvPr/>
          </p:nvSpPr>
          <p:spPr>
            <a:xfrm>
              <a:off y="14677" x="7280009"/>
              <a:ext cy="6849600" cx="220199"/>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bIns="45700" rIns="91425" lIns="91425" tIns="45700" anchor="ctr" anchorCtr="0">
              <a:noAutofit/>
            </a:bodyPr>
            <a:lstStyle/>
            <a:p>
              <a:pPr>
                <a:spcBef>
                  <a:spcPts val="0"/>
                </a:spcBef>
                <a:buNone/>
              </a:pPr>
              <a:r>
                <a:t/>
              </a:r>
              <a:endParaRPr/>
            </a:p>
          </p:txBody>
        </p:sp>
        <p:sp>
          <p:nvSpPr>
            <p:cNvPr id="38" name="Shape 38"/>
            <p:cNvSpPr/>
            <p:nvPr/>
          </p:nvSpPr>
          <p:spPr>
            <a:xfrm>
              <a:off y="14677" x="7514847"/>
              <a:ext cy="6849600" cx="220199"/>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bIns="45700" rIns="91425" lIns="91425" tIns="45700" anchor="ctr" anchorCtr="0">
              <a:noAutofit/>
            </a:bodyPr>
            <a:lstStyle/>
            <a:p>
              <a:pPr>
                <a:spcBef>
                  <a:spcPts val="0"/>
                </a:spcBef>
                <a:buNone/>
              </a:pPr>
              <a:r>
                <a:t/>
              </a:r>
              <a:endParaRPr/>
            </a:p>
          </p:txBody>
        </p:sp>
        <p:sp>
          <p:nvSpPr>
            <p:cNvPr id="39" name="Shape 39"/>
            <p:cNvSpPr/>
            <p:nvPr/>
          </p:nvSpPr>
          <p:spPr>
            <a:xfrm>
              <a:off y="14677" x="7749686"/>
              <a:ext cy="6849600" cx="220199"/>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bIns="45700" rIns="91425" lIns="91425" tIns="45700" anchor="ctr" anchorCtr="0">
              <a:noAutofit/>
            </a:bodyPr>
            <a:lstStyle/>
            <a:p>
              <a:pPr>
                <a:spcBef>
                  <a:spcPts val="0"/>
                </a:spcBef>
                <a:buNone/>
              </a:pPr>
              <a:r>
                <a:t/>
              </a:r>
              <a:endParaRPr/>
            </a:p>
          </p:txBody>
        </p:sp>
        <p:sp>
          <p:nvSpPr>
            <p:cNvPr id="40" name="Shape 40"/>
            <p:cNvSpPr/>
            <p:nvPr/>
          </p:nvSpPr>
          <p:spPr>
            <a:xfrm>
              <a:off y="14677" x="7984525"/>
              <a:ext cy="6849600" cx="220199"/>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bIns="45700" rIns="91425" lIns="91425" tIns="45700" anchor="ctr" anchorCtr="0">
              <a:noAutofit/>
            </a:bodyPr>
            <a:lstStyle/>
            <a:p>
              <a:pPr>
                <a:spcBef>
                  <a:spcPts val="0"/>
                </a:spcBef>
                <a:buNone/>
              </a:pPr>
              <a:r>
                <a:t/>
              </a:r>
              <a:endParaRPr/>
            </a:p>
          </p:txBody>
        </p:sp>
        <p:sp>
          <p:nvSpPr>
            <p:cNvPr id="41" name="Shape 41"/>
            <p:cNvSpPr/>
            <p:nvPr/>
          </p:nvSpPr>
          <p:spPr>
            <a:xfrm>
              <a:off y="14677" x="8219364"/>
              <a:ext cy="6849600" cx="220199"/>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bIns="45700" rIns="91425" lIns="91425" tIns="45700" anchor="ctr" anchorCtr="0">
              <a:noAutofit/>
            </a:bodyPr>
            <a:lstStyle/>
            <a:p>
              <a:pPr>
                <a:spcBef>
                  <a:spcPts val="0"/>
                </a:spcBef>
                <a:buNone/>
              </a:pPr>
              <a:r>
                <a:t/>
              </a:r>
              <a:endParaRPr/>
            </a:p>
          </p:txBody>
        </p:sp>
        <p:sp>
          <p:nvSpPr>
            <p:cNvPr id="42" name="Shape 42"/>
            <p:cNvSpPr/>
            <p:nvPr/>
          </p:nvSpPr>
          <p:spPr>
            <a:xfrm>
              <a:off y="14677" x="8454203"/>
              <a:ext cy="6849600" cx="220199"/>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bIns="45700" rIns="91425" lIns="91425" tIns="45700" anchor="ctr" anchorCtr="0">
              <a:noAutofit/>
            </a:bodyPr>
            <a:lstStyle/>
            <a:p>
              <a:pPr>
                <a:spcBef>
                  <a:spcPts val="0"/>
                </a:spcBef>
                <a:buNone/>
              </a:pPr>
              <a:r>
                <a:t/>
              </a:r>
              <a:endParaRPr/>
            </a:p>
          </p:txBody>
        </p:sp>
        <p:sp>
          <p:nvSpPr>
            <p:cNvPr id="43" name="Shape 43"/>
            <p:cNvSpPr/>
            <p:nvPr/>
          </p:nvSpPr>
          <p:spPr>
            <a:xfrm>
              <a:off y="14677" x="8689042"/>
              <a:ext cy="6849600" cx="220199"/>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bIns="45700" rIns="91425" lIns="91425" tIns="45700" anchor="ctr" anchorCtr="0">
              <a:noAutofit/>
            </a:bodyPr>
            <a:lstStyle/>
            <a:p>
              <a:pPr>
                <a:spcBef>
                  <a:spcPts val="0"/>
                </a:spcBef>
                <a:buNone/>
              </a:pPr>
              <a:r>
                <a:t/>
              </a:r>
              <a:endParaRPr/>
            </a:p>
          </p:txBody>
        </p:sp>
        <p:sp>
          <p:nvSpPr>
            <p:cNvPr id="44" name="Shape 44"/>
            <p:cNvSpPr/>
            <p:nvPr/>
          </p:nvSpPr>
          <p:spPr>
            <a:xfrm>
              <a:off y="14677" x="8923867"/>
              <a:ext cy="6849600" cx="220199"/>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bIns="45700" rIns="91425" lIns="91425" tIns="45700" anchor="ctr" anchorCtr="0">
              <a:noAutofit/>
            </a:bodyPr>
            <a:lstStyle/>
            <a:p>
              <a:pPr>
                <a:spcBef>
                  <a:spcPts val="0"/>
                </a:spcBef>
                <a:buNone/>
              </a:pPr>
              <a:r>
                <a:t/>
              </a:r>
              <a:endParaRPr/>
            </a:p>
          </p:txBody>
        </p:sp>
      </p:grpSp>
      <p:sp>
        <p:nvSpPr>
          <p:cNvPr id="45" name="Shape 45"/>
          <p:cNvSpPr txBox="1"/>
          <p:nvPr>
            <p:ph type="title"/>
          </p:nvPr>
        </p:nvSpPr>
        <p:spPr>
          <a:xfrm>
            <a:off y="205978" x="457200"/>
            <a:ext cy="857400" cx="8229600"/>
          </a:xfrm>
          <a:prstGeom prst="rect">
            <a:avLst/>
          </a:prstGeom>
          <a:noFill/>
          <a:ln>
            <a:noFill/>
          </a:ln>
        </p:spPr>
        <p:txBody>
          <a:bodyPr bIns="91425" rIns="91425" lIns="91425" tIns="91425" anchor="ctr" anchorCtr="0"/>
          <a:lstStyle>
            <a:lvl1pPr algn="ctr">
              <a:spcBef>
                <a:spcPts val="0"/>
              </a:spcBef>
              <a:buClr>
                <a:srgbClr val="FFFFFF"/>
              </a:buClr>
              <a:buSzPct val="100000"/>
              <a:buNone/>
              <a:defRPr sz="4400">
                <a:solidFill>
                  <a:srgbClr val="FFFFFF"/>
                </a:solidFill>
              </a:defRPr>
            </a:lvl1pPr>
            <a:lvl2pPr algn="ctr">
              <a:spcBef>
                <a:spcPts val="0"/>
              </a:spcBef>
              <a:buClr>
                <a:srgbClr val="FFFFFF"/>
              </a:buClr>
              <a:buSzPct val="100000"/>
              <a:buNone/>
              <a:defRPr sz="4400">
                <a:solidFill>
                  <a:srgbClr val="FFFFFF"/>
                </a:solidFill>
              </a:defRPr>
            </a:lvl2pPr>
            <a:lvl3pPr algn="ctr">
              <a:spcBef>
                <a:spcPts val="0"/>
              </a:spcBef>
              <a:buClr>
                <a:srgbClr val="FFFFFF"/>
              </a:buClr>
              <a:buSzPct val="100000"/>
              <a:buNone/>
              <a:defRPr sz="4400">
                <a:solidFill>
                  <a:srgbClr val="FFFFFF"/>
                </a:solidFill>
              </a:defRPr>
            </a:lvl3pPr>
            <a:lvl4pPr algn="ctr">
              <a:spcBef>
                <a:spcPts val="0"/>
              </a:spcBef>
              <a:buClr>
                <a:srgbClr val="FFFFFF"/>
              </a:buClr>
              <a:buSzPct val="100000"/>
              <a:buNone/>
              <a:defRPr sz="4400">
                <a:solidFill>
                  <a:srgbClr val="FFFFFF"/>
                </a:solidFill>
              </a:defRPr>
            </a:lvl4pPr>
            <a:lvl5pPr algn="ctr">
              <a:spcBef>
                <a:spcPts val="0"/>
              </a:spcBef>
              <a:buClr>
                <a:srgbClr val="FFFFFF"/>
              </a:buClr>
              <a:buSzPct val="100000"/>
              <a:buNone/>
              <a:defRPr sz="4400">
                <a:solidFill>
                  <a:srgbClr val="FFFFFF"/>
                </a:solidFill>
              </a:defRPr>
            </a:lvl5pPr>
            <a:lvl6pPr algn="ctr">
              <a:spcBef>
                <a:spcPts val="0"/>
              </a:spcBef>
              <a:buClr>
                <a:srgbClr val="FFFFFF"/>
              </a:buClr>
              <a:buSzPct val="100000"/>
              <a:buNone/>
              <a:defRPr sz="4400">
                <a:solidFill>
                  <a:srgbClr val="FFFFFF"/>
                </a:solidFill>
              </a:defRPr>
            </a:lvl6pPr>
            <a:lvl7pPr algn="ctr">
              <a:spcBef>
                <a:spcPts val="0"/>
              </a:spcBef>
              <a:buClr>
                <a:srgbClr val="FFFFFF"/>
              </a:buClr>
              <a:buSzPct val="100000"/>
              <a:buNone/>
              <a:defRPr sz="4400">
                <a:solidFill>
                  <a:srgbClr val="FFFFFF"/>
                </a:solidFill>
              </a:defRPr>
            </a:lvl7pPr>
            <a:lvl8pPr algn="ctr">
              <a:spcBef>
                <a:spcPts val="0"/>
              </a:spcBef>
              <a:buClr>
                <a:srgbClr val="FFFFFF"/>
              </a:buClr>
              <a:buSzPct val="100000"/>
              <a:buNone/>
              <a:defRPr sz="4400">
                <a:solidFill>
                  <a:srgbClr val="FFFFFF"/>
                </a:solidFill>
              </a:defRPr>
            </a:lvl8pPr>
            <a:lvl9pPr algn="ctr">
              <a:spcBef>
                <a:spcPts val="0"/>
              </a:spcBef>
              <a:buClr>
                <a:srgbClr val="FFFFFF"/>
              </a:buClr>
              <a:buSzPct val="100000"/>
              <a:buNone/>
              <a:defRPr sz="4400">
                <a:solidFill>
                  <a:srgbClr val="FFFFFF"/>
                </a:solidFill>
              </a:defRPr>
            </a:lvl9pPr>
          </a:lstStyle>
          <a:p/>
        </p:txBody>
      </p:sp>
      <p:sp>
        <p:nvSpPr>
          <p:cNvPr id="46" name="Shape 46"/>
          <p:cNvSpPr txBox="1"/>
          <p:nvPr>
            <p:ph idx="1" type="body"/>
          </p:nvPr>
        </p:nvSpPr>
        <p:spPr>
          <a:xfrm>
            <a:off y="1200150" x="457200"/>
            <a:ext cy="3394500" cx="8229600"/>
          </a:xfrm>
          <a:prstGeom prst="rect">
            <a:avLst/>
          </a:prstGeom>
          <a:noFill/>
          <a:ln>
            <a:noFill/>
          </a:ln>
        </p:spPr>
        <p:txBody>
          <a:bodyPr bIns="91425" rIns="91425" lIns="91425" tIns="91425" anchor="t" anchorCtr="0"/>
          <a:lstStyle>
            <a:lvl1pPr>
              <a:spcBef>
                <a:spcPts val="0"/>
              </a:spcBef>
              <a:buClr>
                <a:schemeClr val="dk1"/>
              </a:buClr>
              <a:buSzPct val="100000"/>
              <a:defRPr sz="2000">
                <a:solidFill>
                  <a:schemeClr val="dk1"/>
                </a:solidFill>
              </a:defRPr>
            </a:lvl1pPr>
            <a:lvl2pPr>
              <a:spcBef>
                <a:spcPts val="400"/>
              </a:spcBef>
              <a:buClr>
                <a:schemeClr val="dk1"/>
              </a:buClr>
              <a:buSzPct val="100000"/>
              <a:defRPr sz="2000">
                <a:solidFill>
                  <a:schemeClr val="dk1"/>
                </a:solidFill>
              </a:defRPr>
            </a:lvl2pPr>
            <a:lvl3pPr>
              <a:spcBef>
                <a:spcPts val="400"/>
              </a:spcBef>
              <a:buClr>
                <a:schemeClr val="dk1"/>
              </a:buClr>
              <a:buSzPct val="100000"/>
              <a:defRPr sz="2000">
                <a:solidFill>
                  <a:schemeClr val="dk1"/>
                </a:solidFill>
              </a:defRPr>
            </a:lvl3pPr>
            <a:lvl4pPr>
              <a:spcBef>
                <a:spcPts val="400"/>
              </a:spcBef>
              <a:buClr>
                <a:schemeClr val="dk1"/>
              </a:buClr>
              <a:buSzPct val="100000"/>
              <a:defRPr sz="2000">
                <a:solidFill>
                  <a:schemeClr val="dk1"/>
                </a:solidFill>
              </a:defRPr>
            </a:lvl4pPr>
            <a:lvl5pPr>
              <a:spcBef>
                <a:spcPts val="400"/>
              </a:spcBef>
              <a:buClr>
                <a:schemeClr val="dk1"/>
              </a:buClr>
              <a:buSzPct val="100000"/>
              <a:defRPr sz="2000">
                <a:solidFill>
                  <a:schemeClr val="dk1"/>
                </a:solidFill>
              </a:defRPr>
            </a:lvl5pPr>
            <a:lvl6pPr>
              <a:spcBef>
                <a:spcPts val="400"/>
              </a:spcBef>
              <a:buClr>
                <a:schemeClr val="dk1"/>
              </a:buClr>
              <a:buSzPct val="100000"/>
              <a:defRPr sz="2000">
                <a:solidFill>
                  <a:schemeClr val="dk1"/>
                </a:solidFill>
              </a:defRPr>
            </a:lvl6pPr>
            <a:lvl7pPr>
              <a:spcBef>
                <a:spcPts val="400"/>
              </a:spcBef>
              <a:buClr>
                <a:schemeClr val="dk1"/>
              </a:buClr>
              <a:buSzPct val="100000"/>
              <a:defRPr sz="2000">
                <a:solidFill>
                  <a:schemeClr val="dk1"/>
                </a:solidFill>
              </a:defRPr>
            </a:lvl7pPr>
            <a:lvl8pPr>
              <a:spcBef>
                <a:spcPts val="400"/>
              </a:spcBef>
              <a:buClr>
                <a:schemeClr val="dk1"/>
              </a:buClr>
              <a:buSzPct val="100000"/>
              <a:defRPr sz="2000">
                <a:solidFill>
                  <a:schemeClr val="dk1"/>
                </a:solidFill>
              </a:defRPr>
            </a:lvl8pPr>
            <a:lvl9pPr>
              <a:spcBef>
                <a:spcPts val="400"/>
              </a:spcBef>
              <a:buClr>
                <a:schemeClr val="dk1"/>
              </a:buClr>
              <a:buSzPct val="100000"/>
              <a:defRPr sz="2000">
                <a:solidFill>
                  <a:schemeClr val="dk1"/>
                </a:solidFill>
              </a:defRPr>
            </a:lvl9pPr>
          </a:lstStyle>
          <a:p/>
        </p:txBody>
      </p:sp>
    </p:spTree>
  </p:cSld>
  <p:clrMap accent2="accent2" accent3="accent3" accent4="accent4" accent5="accent5" accent6="accent6" hlink="hlink" tx2="lt2" tx1="dk1" bg2="dk2" bg1="lt1" folHlink="folHlink" accent1="accent1"/>
  <p:sldLayoutIdLst>
    <p:sldLayoutId id="2147483648" r:id="rId1"/>
    <p:sldLayoutId id="2147483649" r:id="rId2"/>
    <p:sldLayoutId id="2147483650" r:id="rId3"/>
    <p:sldLayoutId id="2147483651" r:id="rId4"/>
    <p:sldLayoutId id="2147483652" r:id="rId5"/>
    <p:sldLayoutId id="2147483653" r:id="rId6"/>
  </p:sldLayoutIdLst>
  <p:hf dt="0" ftr="0" sldNum="0" hdr="0"/>
  <p:txStyles>
    <p:title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p:titleStyle>
    <p:body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bodyStyle>
    <p:other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Target="../notesSlides/notesSlide1.xml" Type="http://schemas.openxmlformats.org/officeDocument/2006/relationships/notesSlide" Id="rId2"/><Relationship Target="../slideLayouts/slideLayout1.xml" Type="http://schemas.openxmlformats.org/officeDocument/2006/relationships/slideLayout" Id="rId1"/></Relationships>
</file>

<file path=ppt/slides/_rels/slide2.xml.rels><?xml version="1.0" encoding="UTF-8" standalone="yes"?><Relationships xmlns="http://schemas.openxmlformats.org/package/2006/relationships"><Relationship Target="../notesSlides/notesSlide2.xml" Type="http://schemas.openxmlformats.org/officeDocument/2006/relationships/notesSlide" Id="rId2"/><Relationship Target="../slideLayouts/slideLayout2.xml" Type="http://schemas.openxmlformats.org/officeDocument/2006/relationships/slideLayout" Id="rId1"/><Relationship Target="../media/image01.jpg" Type="http://schemas.openxmlformats.org/officeDocument/2006/relationships/image" Id="rId4"/><Relationship Target="../media/image00.jpg" Type="http://schemas.openxmlformats.org/officeDocument/2006/relationships/image" Id="rId3"/></Relationships>
</file>

<file path=ppt/slides/_rels/slide3.xml.rels><?xml version="1.0" encoding="UTF-8" standalone="yes"?><Relationships xmlns="http://schemas.openxmlformats.org/package/2006/relationships"><Relationship Target="../notesSlides/notesSlide3.xml" Type="http://schemas.openxmlformats.org/officeDocument/2006/relationships/notesSlide" Id="rId2"/><Relationship Target="../slideLayouts/slideLayout2.xml" Type="http://schemas.openxmlformats.org/officeDocument/2006/relationships/slideLayout" Id="rId1"/></Relationships>
</file>

<file path=ppt/slides/_rels/slide4.xml.rels><?xml version="1.0" encoding="UTF-8" standalone="yes"?><Relationships xmlns="http://schemas.openxmlformats.org/package/2006/relationships"><Relationship Target="../notesSlides/notesSlide4.xml" Type="http://schemas.openxmlformats.org/officeDocument/2006/relationships/notesSlide" Id="rId2"/><Relationship Target="../slideLayouts/slideLayout2.xml" Type="http://schemas.openxmlformats.org/officeDocument/2006/relationships/slideLayout" Id="rId1"/><Relationship Target="../media/image03.jpg" Type="http://schemas.openxmlformats.org/officeDocument/2006/relationships/image" Id="rId4"/><Relationship Target="../media/image05.jpg" Type="http://schemas.openxmlformats.org/officeDocument/2006/relationships/image" Id="rId3"/></Relationships>
</file>

<file path=ppt/slides/_rels/slide5.xml.rels><?xml version="1.0" encoding="UTF-8" standalone="yes"?><Relationships xmlns="http://schemas.openxmlformats.org/package/2006/relationships"><Relationship Target="../notesSlides/notesSlide5.xml" Type="http://schemas.openxmlformats.org/officeDocument/2006/relationships/notesSlide" Id="rId2"/><Relationship Target="../slideLayouts/slideLayout2.xml" Type="http://schemas.openxmlformats.org/officeDocument/2006/relationships/slideLayout" Id="rId1"/><Relationship Target="../media/image09.png" Type="http://schemas.openxmlformats.org/officeDocument/2006/relationships/image" Id="rId4"/><Relationship Target="../media/image07.jpg" Type="http://schemas.openxmlformats.org/officeDocument/2006/relationships/image" Id="rId3"/></Relationships>
</file>

<file path=ppt/slides/_rels/slide6.xml.rels><?xml version="1.0" encoding="UTF-8" standalone="yes"?><Relationships xmlns="http://schemas.openxmlformats.org/package/2006/relationships"><Relationship Target="../notesSlides/notesSlide6.xml" Type="http://schemas.openxmlformats.org/officeDocument/2006/relationships/notesSlide" Id="rId2"/><Relationship Target="../slideLayouts/slideLayout2.xml" Type="http://schemas.openxmlformats.org/officeDocument/2006/relationships/slideLayout" Id="rId1"/><Relationship Target="../media/image02.gif" Type="http://schemas.openxmlformats.org/officeDocument/2006/relationships/image" Id="rId3"/></Relationships>
</file>

<file path=ppt/slides/_rels/slide7.xml.rels><?xml version="1.0" encoding="UTF-8" standalone="yes"?><Relationships xmlns="http://schemas.openxmlformats.org/package/2006/relationships"><Relationship Target="../notesSlides/notesSlide7.xml" Type="http://schemas.openxmlformats.org/officeDocument/2006/relationships/notesSlide" Id="rId2"/><Relationship Target="../slideLayouts/slideLayout2.xml" Type="http://schemas.openxmlformats.org/officeDocument/2006/relationships/slideLayout" Id="rId1"/><Relationship Target="../media/image04.png" Type="http://schemas.openxmlformats.org/officeDocument/2006/relationships/image" Id="rId3"/></Relationships>
</file>

<file path=ppt/slides/_rels/slide8.xml.rels><?xml version="1.0" encoding="UTF-8" standalone="yes"?><Relationships xmlns="http://schemas.openxmlformats.org/package/2006/relationships"><Relationship Target="../notesSlides/notesSlide8.xml" Type="http://schemas.openxmlformats.org/officeDocument/2006/relationships/notesSlide" Id="rId2"/><Relationship Target="../slideLayouts/slideLayout2.xml" Type="http://schemas.openxmlformats.org/officeDocument/2006/relationships/slideLayout" Id="rId1"/><Relationship Target="../media/image06.jpg" Type="http://schemas.openxmlformats.org/officeDocument/2006/relationships/image" Id="rId3"/></Relationships>
</file>

<file path=ppt/slides/_rels/slide9.xml.rels><?xml version="1.0" encoding="UTF-8" standalone="yes"?><Relationships xmlns="http://schemas.openxmlformats.org/package/2006/relationships"><Relationship Target="../notesSlides/notesSlide9.xml" Type="http://schemas.openxmlformats.org/officeDocument/2006/relationships/notesSlide" Id="rId2"/><Relationship Target="../slideLayouts/slideLayout2.xml" Type="http://schemas.openxmlformats.org/officeDocument/2006/relationships/slideLayout" Id="rId1"/></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6" name="Shape 76"/>
        <p:cNvGrpSpPr/>
        <p:nvPr/>
      </p:nvGrpSpPr>
      <p:grpSpPr>
        <a:xfrm>
          <a:off y="0" x="0"/>
          <a:ext cy="0" cx="0"/>
          <a:chOff y="0" x="0"/>
          <a:chExt cy="0" cx="0"/>
        </a:xfrm>
      </p:grpSpPr>
      <p:sp>
        <p:nvSpPr>
          <p:cNvPr id="77" name="Shape 77"/>
          <p:cNvSpPr txBox="1"/>
          <p:nvPr>
            <p:ph type="ctrTitle"/>
          </p:nvPr>
        </p:nvSpPr>
        <p:spPr>
          <a:xfrm>
            <a:off y="1433988" x="391160"/>
            <a:ext cy="421499" cx="8351399"/>
          </a:xfrm>
          <a:prstGeom prst="rect">
            <a:avLst/>
          </a:prstGeom>
        </p:spPr>
        <p:txBody>
          <a:bodyPr bIns="91425" rIns="91425" lIns="91425" tIns="91425" anchor="ctr" anchorCtr="0">
            <a:noAutofit/>
          </a:bodyPr>
          <a:lstStyle/>
          <a:p>
            <a:pPr>
              <a:spcBef>
                <a:spcPts val="0"/>
              </a:spcBef>
              <a:buNone/>
            </a:pPr>
            <a:r>
              <a:rPr lang="en"/>
              <a:t>Faith and Religion </a:t>
            </a:r>
          </a:p>
        </p:txBody>
      </p:sp>
      <p:sp>
        <p:nvSpPr>
          <p:cNvPr id="78" name="Shape 78"/>
          <p:cNvSpPr txBox="1"/>
          <p:nvPr>
            <p:ph idx="1" type="subTitle"/>
          </p:nvPr>
        </p:nvSpPr>
        <p:spPr>
          <a:xfrm>
            <a:off y="1982408" x="403750"/>
            <a:ext cy="845699" cx="8342400"/>
          </a:xfrm>
          <a:prstGeom prst="rect">
            <a:avLst/>
          </a:prstGeom>
        </p:spPr>
        <p:txBody>
          <a:bodyPr bIns="91425" rIns="91425" lIns="91425" tIns="91425" anchor="ctr" anchorCtr="0">
            <a:noAutofit/>
          </a:bodyPr>
          <a:lstStyle/>
          <a:p>
            <a:pPr>
              <a:spcBef>
                <a:spcPts val="0"/>
              </a:spcBef>
              <a:buNone/>
            </a:pPr>
            <a:r>
              <a:rPr lang="en"/>
              <a:t>By: Adilene Ventura, Odalys Jimenez, Sirene Cano, Leslie Santiago, Michael Avina  P3</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2" name="Shape 82"/>
        <p:cNvGrpSpPr/>
        <p:nvPr/>
      </p:nvGrpSpPr>
      <p:grpSpPr>
        <a:xfrm>
          <a:off y="0" x="0"/>
          <a:ext cy="0" cx="0"/>
          <a:chOff y="0" x="0"/>
          <a:chExt cy="0" cx="0"/>
        </a:xfrm>
      </p:grpSpPr>
      <p:sp>
        <p:nvSpPr>
          <p:cNvPr id="83" name="Shape 83"/>
          <p:cNvSpPr txBox="1"/>
          <p:nvPr>
            <p:ph idx="1" type="body"/>
          </p:nvPr>
        </p:nvSpPr>
        <p:spPr>
          <a:xfrm>
            <a:off y="934300" x="59075"/>
            <a:ext cy="4108800" cx="7126200"/>
          </a:xfrm>
          <a:prstGeom prst="rect">
            <a:avLst/>
          </a:prstGeom>
        </p:spPr>
        <p:txBody>
          <a:bodyPr bIns="91425" rIns="91425" lIns="91425" tIns="91425" anchor="t" anchorCtr="0">
            <a:noAutofit/>
          </a:bodyPr>
          <a:lstStyle/>
          <a:p>
            <a:pPr rtl="0" lvl="0" indent="-317500" marL="457200">
              <a:spcBef>
                <a:spcPts val="0"/>
              </a:spcBef>
              <a:buClr>
                <a:schemeClr val="dk1"/>
              </a:buClr>
              <a:buSzPct val="100000"/>
              <a:buFont typeface="Arial"/>
              <a:buChar char="●"/>
            </a:pPr>
            <a:r>
              <a:rPr sz="1400" lang="en"/>
              <a:t>Summary:  Sunnis and Shiites view religion in different ways but have the same respect and authority to the Koran and the five pillars of Islam. </a:t>
            </a:r>
          </a:p>
          <a:p>
            <a:pPr rtl="0" lvl="0" indent="-317500" marL="457200">
              <a:spcBef>
                <a:spcPts val="0"/>
              </a:spcBef>
              <a:buClr>
                <a:schemeClr val="dk1"/>
              </a:buClr>
              <a:buSzPct val="100000"/>
              <a:buFont typeface="Arial"/>
              <a:buChar char="●"/>
            </a:pPr>
            <a:r>
              <a:rPr sz="1400" lang="en"/>
              <a:t>Sufism is an important form of expressing religiosity which is mostly represented by wandering beggars. </a:t>
            </a:r>
          </a:p>
          <a:p>
            <a:pPr rtl="0" lvl="0" indent="-317500" marL="457200">
              <a:spcBef>
                <a:spcPts val="0"/>
              </a:spcBef>
              <a:buClr>
                <a:schemeClr val="dk1"/>
              </a:buClr>
              <a:buSzPct val="100000"/>
              <a:buFont typeface="Arial"/>
              <a:buChar char="●"/>
            </a:pPr>
            <a:r>
              <a:rPr sz="1400" lang="en"/>
              <a:t> There are two kind of religious participants: scholars whose power is based on knowledge and saints whose power comes from the transmission of God’s blessing. </a:t>
            </a:r>
          </a:p>
          <a:p>
            <a:pPr rtl="0" lvl="0" indent="-317500" marL="457200">
              <a:spcBef>
                <a:spcPts val="0"/>
              </a:spcBef>
              <a:buClr>
                <a:schemeClr val="dk1"/>
              </a:buClr>
              <a:buSzPct val="100000"/>
              <a:buFont typeface="Arial"/>
              <a:buChar char="●"/>
            </a:pPr>
            <a:r>
              <a:rPr sz="1400" lang="en"/>
              <a:t>The Sunni’s have no formal clergy, but the Shiites have a religious hierarchy. With the wars, new religious leaders emerge having them question what was seen as tradition. </a:t>
            </a:r>
          </a:p>
          <a:p>
            <a:pPr rtl="0" lvl="0" indent="-317500" marL="457200">
              <a:spcBef>
                <a:spcPts val="0"/>
              </a:spcBef>
              <a:buClr>
                <a:schemeClr val="dk1"/>
              </a:buClr>
              <a:buSzPct val="100000"/>
              <a:buFont typeface="Arial"/>
              <a:buChar char="●"/>
            </a:pPr>
            <a:r>
              <a:rPr sz="1400" lang="en"/>
              <a:t> Some holy places are tombs of famous religious guides that become shrines to followers.</a:t>
            </a:r>
          </a:p>
          <a:p>
            <a:pPr rtl="0" lvl="0" indent="-317500" marL="457200">
              <a:spcBef>
                <a:spcPts val="0"/>
              </a:spcBef>
              <a:buClr>
                <a:schemeClr val="dk1"/>
              </a:buClr>
              <a:buSzPct val="100000"/>
              <a:buFont typeface="Arial"/>
              <a:buChar char="●"/>
            </a:pPr>
            <a:r>
              <a:rPr sz="1400" lang="en"/>
              <a:t> There are two main religious festivals, “The great feast of the victim” which is sacrifices to Abraham ending the annual pilgrimage to Mecca. Then there's “The small feast” which marks the end of fasting and a period in which you visit your relatives. </a:t>
            </a:r>
          </a:p>
          <a:p>
            <a:pPr lvl="0" indent="-317500" marL="457200">
              <a:spcBef>
                <a:spcPts val="0"/>
              </a:spcBef>
              <a:buClr>
                <a:schemeClr val="dk1"/>
              </a:buClr>
              <a:buSzPct val="100000"/>
              <a:buFont typeface="Arial"/>
              <a:buChar char="●"/>
            </a:pPr>
            <a:r>
              <a:rPr sz="1400" lang="en"/>
              <a:t>When it comes to burying the dead, some steps are taken. The dead are buried fast, families keep homes open for three days to accept condolences,then forty days after the death families and friends meet up at the grave to pray. After one year it is the end mark of mourning. If the funeral is not conducted correctly it is believed the dead come back to haunt the living. </a:t>
            </a:r>
          </a:p>
        </p:txBody>
      </p:sp>
      <p:sp>
        <p:nvSpPr>
          <p:cNvPr id="84" name="Shape 84"/>
          <p:cNvSpPr txBox="1"/>
          <p:nvPr>
            <p:ph type="title"/>
          </p:nvPr>
        </p:nvSpPr>
        <p:spPr>
          <a:xfrm>
            <a:off y="13321" x="457200"/>
            <a:ext cy="857400" cx="8229600"/>
          </a:xfrm>
          <a:prstGeom prst="rect">
            <a:avLst/>
          </a:prstGeom>
        </p:spPr>
        <p:txBody>
          <a:bodyPr bIns="91425" rIns="91425" lIns="91425" tIns="91425" anchor="ctr" anchorCtr="0">
            <a:noAutofit/>
          </a:bodyPr>
          <a:lstStyle/>
          <a:p>
            <a:pPr>
              <a:spcBef>
                <a:spcPts val="0"/>
              </a:spcBef>
              <a:buNone/>
            </a:pPr>
            <a:r>
              <a:rPr sz="2400" lang="en"/>
              <a:t>Basic Cultural Overview</a:t>
            </a:r>
          </a:p>
        </p:txBody>
      </p:sp>
      <p:pic>
        <p:nvPicPr>
          <p:cNvPr id="85" name="Shape 85"/>
          <p:cNvPicPr preferRelativeResize="0"/>
          <p:nvPr/>
        </p:nvPicPr>
        <p:blipFill>
          <a:blip r:embed="rId3">
            <a:alphaModFix/>
          </a:blip>
          <a:stretch>
            <a:fillRect/>
          </a:stretch>
        </p:blipFill>
        <p:spPr>
          <a:xfrm>
            <a:off y="2845104" x="7068625"/>
            <a:ext cy="2070000" cx="1956850"/>
          </a:xfrm>
          <a:prstGeom prst="rect">
            <a:avLst/>
          </a:prstGeom>
          <a:noFill/>
          <a:ln>
            <a:noFill/>
          </a:ln>
        </p:spPr>
      </p:pic>
      <p:pic>
        <p:nvPicPr>
          <p:cNvPr id="86" name="Shape 86"/>
          <p:cNvPicPr preferRelativeResize="0"/>
          <p:nvPr/>
        </p:nvPicPr>
        <p:blipFill>
          <a:blip r:embed="rId4">
            <a:alphaModFix/>
          </a:blip>
          <a:stretch>
            <a:fillRect/>
          </a:stretch>
        </p:blipFill>
        <p:spPr>
          <a:xfrm>
            <a:off y="1025825" x="7258575"/>
            <a:ext cy="1677149" cx="1907649"/>
          </a:xfrm>
          <a:prstGeom prst="rect">
            <a:avLst/>
          </a:prstGeom>
          <a:noFill/>
          <a:ln>
            <a:noFill/>
          </a:ln>
        </p:spPr>
      </p:pic>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0" name="Shape 90"/>
        <p:cNvGrpSpPr/>
        <p:nvPr/>
      </p:nvGrpSpPr>
      <p:grpSpPr>
        <a:xfrm>
          <a:off y="0" x="0"/>
          <a:ext cy="0" cx="0"/>
          <a:chOff y="0" x="0"/>
          <a:chExt cy="0" cx="0"/>
        </a:xfrm>
      </p:grpSpPr>
      <p:sp>
        <p:nvSpPr>
          <p:cNvPr id="91" name="Shape 91"/>
          <p:cNvSpPr txBox="1"/>
          <p:nvPr>
            <p:ph idx="1" type="body"/>
          </p:nvPr>
        </p:nvSpPr>
        <p:spPr>
          <a:xfrm>
            <a:off y="1071675" x="-125"/>
            <a:ext cy="4071900" cx="4572000"/>
          </a:xfrm>
          <a:prstGeom prst="rect">
            <a:avLst/>
          </a:prstGeom>
        </p:spPr>
        <p:txBody>
          <a:bodyPr bIns="91425" rIns="91425" lIns="91425" tIns="91425" anchor="t" anchorCtr="0">
            <a:noAutofit/>
          </a:bodyPr>
          <a:lstStyle/>
          <a:p>
            <a:pPr rtl="0" lvl="0" indent="-355600" marL="457200">
              <a:spcBef>
                <a:spcPts val="0"/>
              </a:spcBef>
              <a:buClr>
                <a:schemeClr val="dk1"/>
              </a:buClr>
              <a:buSzPct val="100000"/>
              <a:buFont typeface="Arial"/>
              <a:buChar char="●"/>
            </a:pPr>
            <a:r>
              <a:rPr lang="en"/>
              <a:t>1.2 million of the population follow Sunni</a:t>
            </a:r>
          </a:p>
          <a:p>
            <a:pPr rtl="0" lvl="0" indent="-355600" marL="457200">
              <a:spcBef>
                <a:spcPts val="0"/>
              </a:spcBef>
              <a:buClr>
                <a:schemeClr val="dk1"/>
              </a:buClr>
              <a:buSzPct val="100000"/>
              <a:buFont typeface="Arial"/>
              <a:buChar char="●"/>
            </a:pPr>
            <a:r>
              <a:rPr lang="en"/>
              <a:t>Most followed in Iraq and Iran</a:t>
            </a:r>
          </a:p>
          <a:p>
            <a:pPr lvl="0" indent="-355600" marL="457200">
              <a:spcBef>
                <a:spcPts val="0"/>
              </a:spcBef>
              <a:buClr>
                <a:schemeClr val="dk1"/>
              </a:buClr>
              <a:buSzPct val="100000"/>
              <a:buFont typeface="Arial"/>
              <a:buChar char="●"/>
            </a:pPr>
            <a:r>
              <a:rPr lang="en"/>
              <a:t>Sunni Muslims liked Abu Bakar as a leader of doing the prayers </a:t>
            </a:r>
          </a:p>
        </p:txBody>
      </p:sp>
      <p:sp>
        <p:nvSpPr>
          <p:cNvPr id="92" name="Shape 92"/>
          <p:cNvSpPr txBox="1"/>
          <p:nvPr>
            <p:ph idx="2" type="body"/>
          </p:nvPr>
        </p:nvSpPr>
        <p:spPr>
          <a:xfrm>
            <a:off y="1015300" x="4572000"/>
            <a:ext cy="4128299" cx="4572000"/>
          </a:xfrm>
          <a:prstGeom prst="rect">
            <a:avLst/>
          </a:prstGeom>
        </p:spPr>
        <p:txBody>
          <a:bodyPr bIns="91425" rIns="91425" lIns="91425" tIns="91425" anchor="t" anchorCtr="0">
            <a:noAutofit/>
          </a:bodyPr>
          <a:lstStyle/>
          <a:p>
            <a:pPr rtl="0" lvl="0" indent="-342900" marL="457200">
              <a:spcBef>
                <a:spcPts val="0"/>
              </a:spcBef>
              <a:buClr>
                <a:schemeClr val="dk1"/>
              </a:buClr>
              <a:buSzPct val="100000"/>
              <a:buFont typeface="Arial"/>
              <a:buChar char="●"/>
            </a:pPr>
            <a:r>
              <a:rPr sz="1800" lang="en"/>
              <a:t>200 million of the population follow Shia</a:t>
            </a:r>
          </a:p>
          <a:p>
            <a:pPr rtl="0" lvl="0" indent="-342900" marL="457200">
              <a:spcBef>
                <a:spcPts val="0"/>
              </a:spcBef>
              <a:buClr>
                <a:schemeClr val="dk1"/>
              </a:buClr>
              <a:buSzPct val="100000"/>
              <a:buFont typeface="Arial"/>
              <a:buChar char="●"/>
            </a:pPr>
            <a:r>
              <a:rPr sz="1800" lang="en"/>
              <a:t>Ali means master</a:t>
            </a:r>
          </a:p>
          <a:p>
            <a:pPr rtl="0" lvl="0" indent="-342900" marL="457200">
              <a:spcBef>
                <a:spcPts val="0"/>
              </a:spcBef>
              <a:buClr>
                <a:schemeClr val="dk1"/>
              </a:buClr>
              <a:buSzPct val="100000"/>
              <a:buFont typeface="Arial"/>
              <a:buChar char="●"/>
            </a:pPr>
            <a:r>
              <a:rPr sz="1800" lang="en"/>
              <a:t>Shia supported the belief that Muhammad Ali</a:t>
            </a:r>
          </a:p>
          <a:p>
            <a:pPr rtl="0" lvl="0" indent="-342900" marL="457200">
              <a:spcBef>
                <a:spcPts val="0"/>
              </a:spcBef>
              <a:buClr>
                <a:schemeClr val="dk1"/>
              </a:buClr>
              <a:buSzPct val="100000"/>
              <a:buFont typeface="Arial"/>
              <a:buChar char="●"/>
            </a:pPr>
            <a:r>
              <a:rPr sz="1800" lang="en"/>
              <a:t>Shia refused Muhammad's son-in-law which was (Abu Bakar)</a:t>
            </a:r>
          </a:p>
          <a:p>
            <a:pPr rtl="0" lvl="0" indent="-342900" marL="457200">
              <a:spcBef>
                <a:spcPts val="0"/>
              </a:spcBef>
              <a:buClr>
                <a:schemeClr val="dk1"/>
              </a:buClr>
              <a:buSzPct val="100000"/>
              <a:buFont typeface="Arial"/>
              <a:buChar char="●"/>
            </a:pPr>
            <a:r>
              <a:rPr sz="1800" lang="en"/>
              <a:t>Shia Muslims refer to people as a chosen leader (Muhammad Ali)</a:t>
            </a:r>
          </a:p>
          <a:p>
            <a:pPr rtl="0" lvl="0" indent="-342900" marL="457200">
              <a:spcBef>
                <a:spcPts val="0"/>
              </a:spcBef>
              <a:buClr>
                <a:schemeClr val="dk1"/>
              </a:buClr>
              <a:buSzPct val="100000"/>
              <a:buFont typeface="Arial"/>
              <a:buChar char="●"/>
            </a:pPr>
            <a:r>
              <a:rPr sz="1800" lang="en"/>
              <a:t>Allow temporary marriage</a:t>
            </a:r>
          </a:p>
          <a:p>
            <a:pPr lvl="0">
              <a:spcBef>
                <a:spcPts val="0"/>
              </a:spcBef>
              <a:buNone/>
            </a:pPr>
            <a:r>
              <a:t/>
            </a:r>
            <a:endParaRPr/>
          </a:p>
        </p:txBody>
      </p:sp>
      <p:sp>
        <p:nvSpPr>
          <p:cNvPr id="93" name="Shape 93"/>
          <p:cNvSpPr txBox="1"/>
          <p:nvPr/>
        </p:nvSpPr>
        <p:spPr>
          <a:xfrm>
            <a:off y="68325" x="4948300"/>
            <a:ext cy="761400" cx="3550799"/>
          </a:xfrm>
          <a:prstGeom prst="rect">
            <a:avLst/>
          </a:prstGeom>
          <a:noFill/>
          <a:ln>
            <a:noFill/>
          </a:ln>
        </p:spPr>
        <p:txBody>
          <a:bodyPr bIns="91425" rIns="91425" lIns="91425" tIns="91425" anchor="t" anchorCtr="0">
            <a:noAutofit/>
          </a:bodyPr>
          <a:lstStyle/>
          <a:p>
            <a:pPr algn="ctr" rtl="0">
              <a:spcBef>
                <a:spcPts val="0"/>
              </a:spcBef>
              <a:buNone/>
            </a:pPr>
            <a:r>
              <a:rPr sz="3000" lang="en"/>
              <a:t>Shia</a:t>
            </a:r>
          </a:p>
          <a:p>
            <a:pPr algn="ctr">
              <a:spcBef>
                <a:spcPts val="0"/>
              </a:spcBef>
              <a:buNone/>
            </a:pPr>
            <a:r>
              <a:rPr lang="en"/>
              <a:t>-------------------------------------------------------</a:t>
            </a:r>
          </a:p>
        </p:txBody>
      </p:sp>
      <p:sp>
        <p:nvSpPr>
          <p:cNvPr id="94" name="Shape 94"/>
          <p:cNvSpPr txBox="1"/>
          <p:nvPr>
            <p:ph type="title"/>
          </p:nvPr>
        </p:nvSpPr>
        <p:spPr>
          <a:xfrm>
            <a:off y="13321" x="457200"/>
            <a:ext cy="857400" cx="8229600"/>
          </a:xfrm>
          <a:prstGeom prst="rect">
            <a:avLst/>
          </a:prstGeom>
        </p:spPr>
        <p:txBody>
          <a:bodyPr bIns="91425" rIns="91425" lIns="91425" tIns="91425" anchor="ctr" anchorCtr="0">
            <a:noAutofit/>
          </a:bodyPr>
          <a:lstStyle/>
          <a:p>
            <a:pPr rtl="0" lvl="0">
              <a:spcBef>
                <a:spcPts val="0"/>
              </a:spcBef>
              <a:buNone/>
            </a:pPr>
            <a:r>
              <a:rPr sz="3000" lang="en"/>
              <a:t>Sunni V.S Shia </a:t>
            </a:r>
          </a:p>
        </p:txBody>
      </p:sp>
      <p:cxnSp>
        <p:nvCxnSpPr>
          <p:cNvPr id="95" name="Shape 95"/>
          <p:cNvCxnSpPr/>
          <p:nvPr/>
        </p:nvCxnSpPr>
        <p:spPr>
          <a:xfrm>
            <a:off y="870725" x="4572000"/>
            <a:ext cy="4272899" cx="24899"/>
          </a:xfrm>
          <a:prstGeom prst="straightConnector1">
            <a:avLst/>
          </a:prstGeom>
          <a:noFill/>
          <a:ln w="19050" cap="flat">
            <a:solidFill>
              <a:schemeClr val="dk2"/>
            </a:solidFill>
            <a:prstDash val="solid"/>
            <a:round/>
            <a:headEnd w="lg" len="lg" type="none"/>
            <a:tailEnd w="lg" len="lg" type="none"/>
          </a:ln>
        </p:spPr>
      </p:cxn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9" name="Shape 99"/>
        <p:cNvGrpSpPr/>
        <p:nvPr/>
      </p:nvGrpSpPr>
      <p:grpSpPr>
        <a:xfrm>
          <a:off y="0" x="0"/>
          <a:ext cy="0" cx="0"/>
          <a:chOff y="0" x="0"/>
          <a:chExt cy="0" cx="0"/>
        </a:xfrm>
      </p:grpSpPr>
      <p:pic>
        <p:nvPicPr>
          <p:cNvPr id="100" name="Shape 100"/>
          <p:cNvPicPr preferRelativeResize="0"/>
          <p:nvPr/>
        </p:nvPicPr>
        <p:blipFill>
          <a:blip r:embed="rId3">
            <a:alphaModFix/>
          </a:blip>
          <a:stretch>
            <a:fillRect/>
          </a:stretch>
        </p:blipFill>
        <p:spPr>
          <a:xfrm>
            <a:off y="970674" x="0"/>
            <a:ext cy="4172824" cx="4719523"/>
          </a:xfrm>
          <a:prstGeom prst="rect">
            <a:avLst/>
          </a:prstGeom>
          <a:noFill/>
          <a:ln>
            <a:noFill/>
          </a:ln>
        </p:spPr>
      </p:pic>
      <p:pic>
        <p:nvPicPr>
          <p:cNvPr id="101" name="Shape 101"/>
          <p:cNvPicPr preferRelativeResize="0"/>
          <p:nvPr/>
        </p:nvPicPr>
        <p:blipFill rotWithShape="1">
          <a:blip r:embed="rId4">
            <a:alphaModFix/>
          </a:blip>
          <a:srcRect t="0" b="7689" r="-7" l="24587"/>
          <a:stretch/>
        </p:blipFill>
        <p:spPr>
          <a:xfrm>
            <a:off y="970675" x="4719525"/>
            <a:ext cy="4172824" cx="4424475"/>
          </a:xfrm>
          <a:prstGeom prst="rect">
            <a:avLst/>
          </a:prstGeom>
          <a:noFill/>
          <a:ln>
            <a:noFill/>
          </a:ln>
        </p:spPr>
      </p:pic>
      <p:sp>
        <p:nvSpPr>
          <p:cNvPr id="102" name="Shape 102"/>
          <p:cNvSpPr txBox="1"/>
          <p:nvPr/>
        </p:nvSpPr>
        <p:spPr>
          <a:xfrm>
            <a:off y="78175" x="2789325"/>
            <a:ext cy="892500" cx="2901000"/>
          </a:xfrm>
          <a:prstGeom prst="rect">
            <a:avLst/>
          </a:prstGeom>
          <a:noFill/>
          <a:ln>
            <a:noFill/>
          </a:ln>
        </p:spPr>
        <p:txBody>
          <a:bodyPr bIns="91425" rIns="91425" lIns="91425" tIns="91425" anchor="t" anchorCtr="0">
            <a:noAutofit/>
          </a:bodyPr>
          <a:lstStyle/>
          <a:p>
            <a:pPr>
              <a:spcBef>
                <a:spcPts val="0"/>
              </a:spcBef>
              <a:buNone/>
            </a:pPr>
            <a:r>
              <a:rPr sz="4800" lang="en">
                <a:solidFill>
                  <a:srgbClr val="FFFFFF"/>
                </a:solidFill>
              </a:rPr>
              <a:t>Pictures!!</a:t>
            </a:r>
          </a:p>
        </p:txBody>
      </p:sp>
      <p:sp>
        <p:nvSpPr>
          <p:cNvPr id="103" name="Shape 103"/>
          <p:cNvSpPr txBox="1"/>
          <p:nvPr/>
        </p:nvSpPr>
        <p:spPr>
          <a:xfrm>
            <a:off y="312475" x="145050"/>
            <a:ext cy="658200" cx="1751699"/>
          </a:xfrm>
          <a:prstGeom prst="rect">
            <a:avLst/>
          </a:prstGeom>
          <a:noFill/>
          <a:ln>
            <a:noFill/>
          </a:ln>
        </p:spPr>
        <p:txBody>
          <a:bodyPr bIns="91425" rIns="91425" lIns="91425" tIns="91425" anchor="t" anchorCtr="0">
            <a:noAutofit/>
          </a:bodyPr>
          <a:lstStyle/>
          <a:p>
            <a:pPr>
              <a:spcBef>
                <a:spcPts val="0"/>
              </a:spcBef>
              <a:buNone/>
            </a:pPr>
            <a:r>
              <a:rPr sz="3600" lang="en">
                <a:solidFill>
                  <a:srgbClr val="FFFFFF"/>
                </a:solidFill>
              </a:rPr>
              <a:t>Sunni</a:t>
            </a:r>
          </a:p>
        </p:txBody>
      </p:sp>
      <p:sp>
        <p:nvSpPr>
          <p:cNvPr id="104" name="Shape 104"/>
          <p:cNvSpPr txBox="1"/>
          <p:nvPr/>
        </p:nvSpPr>
        <p:spPr>
          <a:xfrm>
            <a:off y="312475" x="6861725"/>
            <a:ext cy="591299" cx="1863300"/>
          </a:xfrm>
          <a:prstGeom prst="rect">
            <a:avLst/>
          </a:prstGeom>
          <a:noFill/>
          <a:ln>
            <a:noFill/>
          </a:ln>
        </p:spPr>
        <p:txBody>
          <a:bodyPr bIns="91425" rIns="91425" lIns="91425" tIns="91425" anchor="t" anchorCtr="0">
            <a:noAutofit/>
          </a:bodyPr>
          <a:lstStyle/>
          <a:p>
            <a:pPr>
              <a:spcBef>
                <a:spcPts val="0"/>
              </a:spcBef>
              <a:buNone/>
            </a:pPr>
            <a:r>
              <a:rPr sz="3600" lang="en">
                <a:solidFill>
                  <a:srgbClr val="FFFFFF"/>
                </a:solidFill>
              </a:rPr>
              <a:t>Shia</a:t>
            </a: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8" name="Shape 108"/>
        <p:cNvGrpSpPr/>
        <p:nvPr/>
      </p:nvGrpSpPr>
      <p:grpSpPr>
        <a:xfrm>
          <a:off y="0" x="0"/>
          <a:ext cy="0" cx="0"/>
          <a:chOff y="0" x="0"/>
          <a:chExt cy="0" cx="0"/>
        </a:xfrm>
      </p:grpSpPr>
      <p:sp>
        <p:nvSpPr>
          <p:cNvPr id="109" name="Shape 109"/>
          <p:cNvSpPr txBox="1"/>
          <p:nvPr>
            <p:ph idx="1" type="body"/>
          </p:nvPr>
        </p:nvSpPr>
        <p:spPr>
          <a:xfrm>
            <a:off y="882250" x="149100"/>
            <a:ext cy="4417799" cx="8994900"/>
          </a:xfrm>
          <a:prstGeom prst="rect">
            <a:avLst/>
          </a:prstGeom>
        </p:spPr>
        <p:txBody>
          <a:bodyPr bIns="91425" rIns="91425" lIns="91425" tIns="91425" anchor="t" anchorCtr="0">
            <a:noAutofit/>
          </a:bodyPr>
          <a:lstStyle/>
          <a:p>
            <a:pPr rtl="0">
              <a:spcBef>
                <a:spcPts val="0"/>
              </a:spcBef>
              <a:buNone/>
            </a:pPr>
            <a:r>
              <a:rPr sz="1500" lang="en"/>
              <a:t>Islam </a:t>
            </a:r>
          </a:p>
          <a:p>
            <a:pPr rtl="0" lvl="0" indent="-323850" marL="457200">
              <a:spcBef>
                <a:spcPts val="0"/>
              </a:spcBef>
              <a:buClr>
                <a:schemeClr val="dk1"/>
              </a:buClr>
              <a:buSzPct val="100000"/>
              <a:buFont typeface="Arial"/>
              <a:buChar char="●"/>
            </a:pPr>
            <a:r>
              <a:rPr sz="1500" lang="en"/>
              <a:t>Is a fifth of the world’s population and is both a religion and a complete way life.</a:t>
            </a:r>
          </a:p>
          <a:p>
            <a:pPr rtl="0">
              <a:spcBef>
                <a:spcPts val="0"/>
              </a:spcBef>
              <a:buNone/>
            </a:pPr>
            <a:r>
              <a:rPr sz="1500" lang="en"/>
              <a:t>Religion of Muslims </a:t>
            </a:r>
          </a:p>
          <a:p>
            <a:pPr rtl="0" lvl="0" indent="-323850" marL="457200">
              <a:spcBef>
                <a:spcPts val="0"/>
              </a:spcBef>
              <a:buClr>
                <a:schemeClr val="dk1"/>
              </a:buClr>
              <a:buSzPct val="100000"/>
              <a:buFont typeface="Arial"/>
              <a:buChar char="●"/>
            </a:pPr>
            <a:r>
              <a:rPr sz="1500" lang="en"/>
              <a:t>is monotheistic which means they believe in only one god and no other god.</a:t>
            </a:r>
          </a:p>
          <a:p>
            <a:pPr rtl="0" lvl="0" indent="-323850" marL="457200">
              <a:spcBef>
                <a:spcPts val="0"/>
              </a:spcBef>
              <a:buClr>
                <a:schemeClr val="dk1"/>
              </a:buClr>
              <a:buSzPct val="100000"/>
              <a:buFont typeface="Arial"/>
              <a:buChar char="●"/>
            </a:pPr>
            <a:r>
              <a:rPr sz="1500" lang="en"/>
              <a:t>Muslims worship Muhammad rather than “Allah” which means God </a:t>
            </a:r>
          </a:p>
          <a:p>
            <a:pPr rtl="0" lvl="0" indent="-323850" marL="457200">
              <a:spcBef>
                <a:spcPts val="0"/>
              </a:spcBef>
              <a:buClr>
                <a:schemeClr val="dk1"/>
              </a:buClr>
              <a:buSzPct val="100000"/>
              <a:buFont typeface="Arial"/>
              <a:buChar char="●"/>
            </a:pPr>
            <a:r>
              <a:rPr sz="1500" lang="en"/>
              <a:t>a popular place where Muslims worship is the Ka’ba </a:t>
            </a:r>
          </a:p>
          <a:p>
            <a:pPr rtl="0">
              <a:spcBef>
                <a:spcPts val="0"/>
              </a:spcBef>
              <a:buNone/>
            </a:pPr>
            <a:r>
              <a:rPr sz="1500" lang="en"/>
              <a:t>Muhammad</a:t>
            </a:r>
          </a:p>
          <a:p>
            <a:pPr rtl="0" lvl="0" indent="-323850" marL="457200">
              <a:spcBef>
                <a:spcPts val="0"/>
              </a:spcBef>
              <a:buClr>
                <a:schemeClr val="dk1"/>
              </a:buClr>
              <a:buSzPct val="100000"/>
              <a:buFont typeface="Arial"/>
              <a:buChar char="●"/>
            </a:pPr>
            <a:r>
              <a:rPr sz="1500" lang="en"/>
              <a:t>was born in Makkah in the year 570 and was deeply religious nature and at age 40 he was the first to receive his first revelation from God that is why he is called the messenger of God </a:t>
            </a:r>
          </a:p>
          <a:p>
            <a:pPr rtl="0">
              <a:spcBef>
                <a:spcPts val="0"/>
              </a:spcBef>
              <a:buNone/>
            </a:pPr>
            <a:r>
              <a:rPr sz="1500" lang="en"/>
              <a:t>The Quran </a:t>
            </a:r>
          </a:p>
          <a:p>
            <a:pPr rtl="0" lvl="0" indent="-323850" marL="457200">
              <a:spcBef>
                <a:spcPts val="0"/>
              </a:spcBef>
              <a:buClr>
                <a:schemeClr val="dk1"/>
              </a:buClr>
              <a:buSzPct val="100000"/>
              <a:buFont typeface="Arial"/>
              <a:buChar char="●"/>
            </a:pPr>
            <a:r>
              <a:rPr sz="1500" lang="en"/>
              <a:t>a record of exact words from God through the Angel Gabriel to the Prophet Muhammad </a:t>
            </a:r>
          </a:p>
          <a:p>
            <a:pPr rtl="0" lvl="0" indent="-323850" marL="457200">
              <a:spcBef>
                <a:spcPts val="0"/>
              </a:spcBef>
              <a:buClr>
                <a:schemeClr val="dk1"/>
              </a:buClr>
              <a:buSzPct val="100000"/>
              <a:buFont typeface="Arial"/>
              <a:buChar char="●"/>
            </a:pPr>
            <a:r>
              <a:rPr sz="1500" lang="en"/>
              <a:t>it was the last revealed Word of God and the source of every Muslim’s faith and practice</a:t>
            </a:r>
          </a:p>
          <a:p>
            <a:pPr rtl="0">
              <a:spcBef>
                <a:spcPts val="0"/>
              </a:spcBef>
              <a:buNone/>
            </a:pPr>
            <a:r>
              <a:rPr sz="1500" lang="en"/>
              <a:t>Five Pillars of Islam </a:t>
            </a:r>
          </a:p>
          <a:p>
            <a:pPr rtl="0" lvl="0" indent="-323850" marL="457200">
              <a:spcBef>
                <a:spcPts val="0"/>
              </a:spcBef>
              <a:buClr>
                <a:schemeClr val="dk1"/>
              </a:buClr>
              <a:buSzPct val="100000"/>
              <a:buFont typeface="Arial"/>
              <a:buChar char="●"/>
            </a:pPr>
            <a:r>
              <a:rPr sz="1500" lang="en"/>
              <a:t>Faith- where only God and Muhammad are worthy of worship</a:t>
            </a:r>
          </a:p>
          <a:p>
            <a:pPr rtl="0" lvl="0" indent="-323850" marL="457200">
              <a:spcBef>
                <a:spcPts val="0"/>
              </a:spcBef>
              <a:buClr>
                <a:schemeClr val="dk1"/>
              </a:buClr>
              <a:buSzPct val="100000"/>
              <a:buFont typeface="Arial"/>
              <a:buChar char="●"/>
            </a:pPr>
            <a:r>
              <a:rPr sz="1500" lang="en"/>
              <a:t>Prayer- Muslims pray 5 times a day </a:t>
            </a:r>
          </a:p>
          <a:p>
            <a:pPr rtl="0" lvl="0" indent="-323850" marL="457200">
              <a:spcBef>
                <a:spcPts val="0"/>
              </a:spcBef>
              <a:buClr>
                <a:schemeClr val="dk1"/>
              </a:buClr>
              <a:buSzPct val="100000"/>
              <a:buFont typeface="Arial"/>
              <a:buChar char="●"/>
            </a:pPr>
            <a:r>
              <a:rPr sz="1500" lang="en"/>
              <a:t>Zakat- when Muslims are concerned for the needy</a:t>
            </a:r>
          </a:p>
          <a:p>
            <a:pPr rtl="0" lvl="0" indent="-323850" marL="457200">
              <a:spcBef>
                <a:spcPts val="0"/>
              </a:spcBef>
              <a:buClr>
                <a:schemeClr val="dk1"/>
              </a:buClr>
              <a:buSzPct val="100000"/>
              <a:buFont typeface="Arial"/>
              <a:buChar char="●"/>
            </a:pPr>
            <a:r>
              <a:rPr sz="1500" lang="en"/>
              <a:t>Self-Purification- in month of Ramadan, all Muslims fast from daylight till’ sundown </a:t>
            </a:r>
          </a:p>
          <a:p>
            <a:pPr lvl="0" indent="-323850" marL="457200">
              <a:spcBef>
                <a:spcPts val="0"/>
              </a:spcBef>
              <a:buClr>
                <a:schemeClr val="dk1"/>
              </a:buClr>
              <a:buSzPct val="100000"/>
              <a:buFont typeface="Arial"/>
              <a:buChar char="●"/>
            </a:pPr>
            <a:r>
              <a:rPr sz="1500" lang="en"/>
              <a:t>Pilgrimage- Muslims pilgrimage to the Hajj which is an obligation for those who are in physical condition</a:t>
            </a:r>
          </a:p>
        </p:txBody>
      </p:sp>
      <p:sp>
        <p:nvSpPr>
          <p:cNvPr id="110" name="Shape 110"/>
          <p:cNvSpPr txBox="1"/>
          <p:nvPr>
            <p:ph type="title"/>
          </p:nvPr>
        </p:nvSpPr>
        <p:spPr>
          <a:xfrm>
            <a:off y="24846" x="345525"/>
            <a:ext cy="857400" cx="8229600"/>
          </a:xfrm>
          <a:prstGeom prst="rect">
            <a:avLst/>
          </a:prstGeom>
        </p:spPr>
        <p:txBody>
          <a:bodyPr bIns="91425" rIns="91425" lIns="91425" tIns="91425" anchor="ctr" anchorCtr="0">
            <a:noAutofit/>
          </a:bodyPr>
          <a:lstStyle/>
          <a:p>
            <a:pPr algn="l">
              <a:spcBef>
                <a:spcPts val="0"/>
              </a:spcBef>
              <a:buNone/>
            </a:pPr>
            <a:r>
              <a:rPr lang="en">
                <a:solidFill>
                  <a:srgbClr val="9900FF"/>
                </a:solidFill>
                <a:latin typeface="Comfortaa"/>
                <a:ea typeface="Comfortaa"/>
                <a:cs typeface="Comfortaa"/>
                <a:sym typeface="Comfortaa"/>
              </a:rPr>
              <a:t>Overview of Islam</a:t>
            </a:r>
          </a:p>
        </p:txBody>
      </p:sp>
      <p:pic>
        <p:nvPicPr>
          <p:cNvPr id="111" name="Shape 111"/>
          <p:cNvPicPr preferRelativeResize="0"/>
          <p:nvPr/>
        </p:nvPicPr>
        <p:blipFill>
          <a:blip r:embed="rId3">
            <a:alphaModFix/>
          </a:blip>
          <a:stretch>
            <a:fillRect/>
          </a:stretch>
        </p:blipFill>
        <p:spPr>
          <a:xfrm>
            <a:off y="0" x="7342700"/>
            <a:ext cy="2018949" cx="1801300"/>
          </a:xfrm>
          <a:prstGeom prst="rect">
            <a:avLst/>
          </a:prstGeom>
          <a:noFill/>
          <a:ln>
            <a:noFill/>
          </a:ln>
        </p:spPr>
      </p:pic>
      <p:pic>
        <p:nvPicPr>
          <p:cNvPr id="112" name="Shape 112"/>
          <p:cNvPicPr preferRelativeResize="0"/>
          <p:nvPr/>
        </p:nvPicPr>
        <p:blipFill>
          <a:blip r:embed="rId4">
            <a:alphaModFix/>
          </a:blip>
          <a:stretch>
            <a:fillRect/>
          </a:stretch>
        </p:blipFill>
        <p:spPr>
          <a:xfrm>
            <a:off y="3704825" x="7402800"/>
            <a:ext cy="945950" cx="1586150"/>
          </a:xfrm>
          <a:prstGeom prst="rect">
            <a:avLst/>
          </a:prstGeom>
          <a:noFill/>
          <a:ln>
            <a:noFill/>
          </a:ln>
        </p:spPr>
      </p:pic>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6" name="Shape 116"/>
        <p:cNvGrpSpPr/>
        <p:nvPr/>
      </p:nvGrpSpPr>
      <p:grpSpPr>
        <a:xfrm>
          <a:off y="0" x="0"/>
          <a:ext cy="0" cx="0"/>
          <a:chOff y="0" x="0"/>
          <a:chExt cy="0" cx="0"/>
        </a:xfrm>
      </p:grpSpPr>
      <p:sp>
        <p:nvSpPr>
          <p:cNvPr id="117" name="Shape 117"/>
          <p:cNvSpPr txBox="1"/>
          <p:nvPr>
            <p:ph idx="1" type="body"/>
          </p:nvPr>
        </p:nvSpPr>
        <p:spPr>
          <a:xfrm>
            <a:off y="1200150" x="62175"/>
            <a:ext cy="3630300" cx="7617000"/>
          </a:xfrm>
          <a:prstGeom prst="rect">
            <a:avLst/>
          </a:prstGeom>
        </p:spPr>
        <p:txBody>
          <a:bodyPr bIns="91425" rIns="91425" lIns="91425" tIns="91425" anchor="t" anchorCtr="0">
            <a:noAutofit/>
          </a:bodyPr>
          <a:lstStyle/>
          <a:p>
            <a:pPr rtl="0">
              <a:spcBef>
                <a:spcPts val="0"/>
              </a:spcBef>
              <a:buNone/>
            </a:pPr>
            <a:r>
              <a:rPr sz="1500" lang="en"/>
              <a:t>Muslim Family’s </a:t>
            </a:r>
          </a:p>
          <a:p>
            <a:pPr rtl="0" lvl="0" indent="-323850" marL="457200">
              <a:spcBef>
                <a:spcPts val="0"/>
              </a:spcBef>
              <a:buClr>
                <a:schemeClr val="dk1"/>
              </a:buClr>
              <a:buSzPct val="100000"/>
              <a:buFont typeface="Arial"/>
              <a:buChar char="●"/>
            </a:pPr>
            <a:r>
              <a:rPr sz="1500" lang="en"/>
              <a:t>Family is the foundation of Islamic society b/c peace and security offered by a stable family is greatly valued.</a:t>
            </a:r>
          </a:p>
          <a:p>
            <a:pPr rtl="0">
              <a:spcBef>
                <a:spcPts val="0"/>
              </a:spcBef>
              <a:buNone/>
            </a:pPr>
            <a:r>
              <a:rPr sz="1500" lang="en"/>
              <a:t>Muslim Women </a:t>
            </a:r>
          </a:p>
          <a:p>
            <a:pPr rtl="0" lvl="0" indent="-323850" marL="457200">
              <a:spcBef>
                <a:spcPts val="0"/>
              </a:spcBef>
              <a:buClr>
                <a:schemeClr val="dk1"/>
              </a:buClr>
              <a:buSzPct val="100000"/>
              <a:buFont typeface="Arial"/>
              <a:buChar char="●"/>
            </a:pPr>
            <a:r>
              <a:rPr sz="1500" lang="en"/>
              <a:t>Islam sees a woman as an individual in her own right also Islam men and women are expected to dress modest and dignified.</a:t>
            </a:r>
          </a:p>
          <a:p>
            <a:pPr rtl="0">
              <a:spcBef>
                <a:spcPts val="0"/>
              </a:spcBef>
              <a:buNone/>
            </a:pPr>
            <a:r>
              <a:rPr sz="1500" lang="en"/>
              <a:t>The Elderly </a:t>
            </a:r>
          </a:p>
          <a:p>
            <a:pPr rtl="0" lvl="0" indent="-323850" marL="457200">
              <a:spcBef>
                <a:spcPts val="0"/>
              </a:spcBef>
              <a:buClr>
                <a:schemeClr val="dk1"/>
              </a:buClr>
              <a:buSzPct val="100000"/>
              <a:buFont typeface="Arial"/>
              <a:buChar char="●"/>
            </a:pPr>
            <a:r>
              <a:rPr sz="1500" lang="en"/>
              <a:t>Caring for a parent in their most difficult time in Islam it is considered a honor and blessing. </a:t>
            </a:r>
          </a:p>
          <a:p>
            <a:pPr rtl="0">
              <a:spcBef>
                <a:spcPts val="0"/>
              </a:spcBef>
              <a:buNone/>
            </a:pPr>
            <a:r>
              <a:rPr sz="1500" lang="en"/>
              <a:t>View of Death </a:t>
            </a:r>
          </a:p>
          <a:p>
            <a:pPr rtl="0" lvl="0" indent="-323850" marL="457200">
              <a:spcBef>
                <a:spcPts val="0"/>
              </a:spcBef>
              <a:buClr>
                <a:schemeClr val="dk1"/>
              </a:buClr>
              <a:buSzPct val="100000"/>
              <a:buFont typeface="Arial"/>
              <a:buChar char="●"/>
            </a:pPr>
            <a:r>
              <a:rPr sz="1500" lang="en"/>
              <a:t>Muslims see present life as preparation for the next realm of existence.</a:t>
            </a:r>
          </a:p>
          <a:p>
            <a:pPr rtl="0">
              <a:spcBef>
                <a:spcPts val="0"/>
              </a:spcBef>
              <a:buNone/>
            </a:pPr>
            <a:r>
              <a:rPr sz="1500" lang="en"/>
              <a:t>About Food </a:t>
            </a:r>
          </a:p>
          <a:p>
            <a:pPr rtl="0" lvl="0" indent="-323850" marL="457200">
              <a:spcBef>
                <a:spcPts val="0"/>
              </a:spcBef>
              <a:buClr>
                <a:schemeClr val="dk1"/>
              </a:buClr>
              <a:buSzPct val="100000"/>
              <a:buFont typeface="Arial"/>
              <a:buChar char="●"/>
            </a:pPr>
            <a:r>
              <a:rPr sz="1500" lang="en"/>
              <a:t>Muslims are forbidden for consuming pig meat or any kind of intoxicating drink.  </a:t>
            </a:r>
          </a:p>
          <a:p>
            <a:pPr rtl="0">
              <a:spcBef>
                <a:spcPts val="0"/>
              </a:spcBef>
              <a:buNone/>
            </a:pPr>
            <a:r>
              <a:rPr sz="1500" lang="en"/>
              <a:t>The Muslim World </a:t>
            </a:r>
          </a:p>
          <a:p>
            <a:pPr rtl="0" lvl="0" indent="-323850" marL="457200">
              <a:spcBef>
                <a:spcPts val="0"/>
              </a:spcBef>
              <a:buClr>
                <a:schemeClr val="dk1"/>
              </a:buClr>
              <a:buSzPct val="100000"/>
              <a:buFont typeface="Arial"/>
              <a:buChar char="●"/>
            </a:pPr>
            <a:r>
              <a:rPr sz="1500" lang="en"/>
              <a:t>The Muslim population in the world is around 1 billion and in the United States there are about 5 million.</a:t>
            </a:r>
          </a:p>
        </p:txBody>
      </p:sp>
      <p:sp>
        <p:nvSpPr>
          <p:cNvPr id="118" name="Shape 118"/>
          <p:cNvSpPr txBox="1"/>
          <p:nvPr>
            <p:ph type="title"/>
          </p:nvPr>
        </p:nvSpPr>
        <p:spPr>
          <a:xfrm>
            <a:off y="13321" x="457200"/>
            <a:ext cy="857400" cx="8229600"/>
          </a:xfrm>
          <a:prstGeom prst="rect">
            <a:avLst/>
          </a:prstGeom>
        </p:spPr>
        <p:txBody>
          <a:bodyPr bIns="91425" rIns="91425" lIns="91425" tIns="91425" anchor="ctr" anchorCtr="0">
            <a:noAutofit/>
          </a:bodyPr>
          <a:lstStyle/>
          <a:p>
            <a:pPr>
              <a:spcBef>
                <a:spcPts val="0"/>
              </a:spcBef>
              <a:buNone/>
            </a:pPr>
            <a:r>
              <a:rPr lang="en">
                <a:solidFill>
                  <a:srgbClr val="9900FF"/>
                </a:solidFill>
                <a:latin typeface="Comfortaa"/>
                <a:ea typeface="Comfortaa"/>
                <a:cs typeface="Comfortaa"/>
                <a:sym typeface="Comfortaa"/>
              </a:rPr>
              <a:t>Overview of Islam</a:t>
            </a:r>
            <a:r>
              <a:rPr lang="en">
                <a:solidFill>
                  <a:srgbClr val="9900FF"/>
                </a:solidFill>
              </a:rPr>
              <a:t> </a:t>
            </a:r>
          </a:p>
        </p:txBody>
      </p:sp>
      <p:pic>
        <p:nvPicPr>
          <p:cNvPr id="119" name="Shape 119"/>
          <p:cNvPicPr preferRelativeResize="0"/>
          <p:nvPr/>
        </p:nvPicPr>
        <p:blipFill>
          <a:blip r:embed="rId3">
            <a:alphaModFix/>
          </a:blip>
          <a:stretch>
            <a:fillRect/>
          </a:stretch>
        </p:blipFill>
        <p:spPr>
          <a:xfrm rot="-113">
            <a:off y="2529746" x="7184899"/>
            <a:ext cy="1775256" cx="1720075"/>
          </a:xfrm>
          <a:prstGeom prst="rect">
            <a:avLst/>
          </a:prstGeom>
          <a:noFill/>
          <a:ln>
            <a:noFill/>
          </a:ln>
        </p:spPr>
      </p:pic>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3" name="Shape 123"/>
        <p:cNvGrpSpPr/>
        <p:nvPr/>
      </p:nvGrpSpPr>
      <p:grpSpPr>
        <a:xfrm>
          <a:off y="0" x="0"/>
          <a:ext cy="0" cx="0"/>
          <a:chOff y="0" x="0"/>
          <a:chExt cy="0" cx="0"/>
        </a:xfrm>
      </p:grpSpPr>
      <p:sp>
        <p:nvSpPr>
          <p:cNvPr id="124" name="Shape 124"/>
          <p:cNvSpPr txBox="1"/>
          <p:nvPr>
            <p:ph idx="1" type="body"/>
          </p:nvPr>
        </p:nvSpPr>
        <p:spPr>
          <a:xfrm>
            <a:off y="1034600" x="132200"/>
            <a:ext cy="4108800" cx="5829299"/>
          </a:xfrm>
          <a:prstGeom prst="rect">
            <a:avLst/>
          </a:prstGeom>
        </p:spPr>
        <p:txBody>
          <a:bodyPr bIns="91425" rIns="91425" lIns="91425" tIns="91425" anchor="t" anchorCtr="0">
            <a:noAutofit/>
          </a:bodyPr>
          <a:lstStyle/>
          <a:p>
            <a:pPr rtl="0">
              <a:spcBef>
                <a:spcPts val="0"/>
              </a:spcBef>
              <a:buNone/>
            </a:pPr>
            <a:r>
              <a:rPr lang="en"/>
              <a:t>-islam is a monotheistic religion that was based on the prophet Muhammad in the 7th century A. D.</a:t>
            </a:r>
          </a:p>
          <a:p>
            <a:pPr rtl="0">
              <a:spcBef>
                <a:spcPts val="0"/>
              </a:spcBef>
              <a:buNone/>
            </a:pPr>
            <a:r>
              <a:rPr lang="en"/>
              <a:t>-it is the largest religion in the world. </a:t>
            </a:r>
          </a:p>
          <a:p>
            <a:pPr rtl="0">
              <a:spcBef>
                <a:spcPts val="0"/>
              </a:spcBef>
              <a:buNone/>
            </a:pPr>
            <a:r>
              <a:rPr lang="en"/>
              <a:t>-The Islamic practices had five pillars which were, </a:t>
            </a:r>
          </a:p>
          <a:p>
            <a:pPr rtl="0">
              <a:spcBef>
                <a:spcPts val="0"/>
              </a:spcBef>
              <a:buNone/>
            </a:pPr>
            <a:r>
              <a:rPr lang="en"/>
              <a:t>°Faith</a:t>
            </a:r>
          </a:p>
          <a:p>
            <a:pPr rtl="0">
              <a:spcBef>
                <a:spcPts val="0"/>
              </a:spcBef>
              <a:buNone/>
            </a:pPr>
            <a:r>
              <a:rPr lang="en"/>
              <a:t>•Prayer</a:t>
            </a:r>
          </a:p>
          <a:p>
            <a:pPr rtl="0">
              <a:spcBef>
                <a:spcPts val="0"/>
              </a:spcBef>
              <a:buNone/>
            </a:pPr>
            <a:r>
              <a:rPr lang="en"/>
              <a:t>•Fasting</a:t>
            </a:r>
          </a:p>
          <a:p>
            <a:pPr rtl="0">
              <a:spcBef>
                <a:spcPts val="0"/>
              </a:spcBef>
              <a:buNone/>
            </a:pPr>
            <a:r>
              <a:rPr lang="en"/>
              <a:t>•Pilgrimage</a:t>
            </a:r>
          </a:p>
          <a:p>
            <a:pPr rtl="0">
              <a:spcBef>
                <a:spcPts val="0"/>
              </a:spcBef>
              <a:buNone/>
            </a:pPr>
            <a:r>
              <a:rPr lang="en"/>
              <a:t>•alms</a:t>
            </a:r>
          </a:p>
          <a:p>
            <a:pPr rtl="0">
              <a:spcBef>
                <a:spcPts val="0"/>
              </a:spcBef>
              <a:buNone/>
            </a:pPr>
            <a:r>
              <a:rPr lang="en"/>
              <a:t>-Islamic followers are called Muslims. </a:t>
            </a:r>
          </a:p>
          <a:p>
            <a:pPr>
              <a:spcBef>
                <a:spcPts val="0"/>
              </a:spcBef>
              <a:buNone/>
            </a:pPr>
            <a:r>
              <a:rPr lang="en"/>
              <a:t>-their bible is the Quran (Koran), Islam's sacred text. </a:t>
            </a:r>
          </a:p>
        </p:txBody>
      </p:sp>
      <p:sp>
        <p:nvSpPr>
          <p:cNvPr id="125" name="Shape 125"/>
          <p:cNvSpPr txBox="1"/>
          <p:nvPr>
            <p:ph type="title"/>
          </p:nvPr>
        </p:nvSpPr>
        <p:spPr>
          <a:xfrm>
            <a:off y="13321" x="457200"/>
            <a:ext cy="857400" cx="8229600"/>
          </a:xfrm>
          <a:prstGeom prst="rect">
            <a:avLst/>
          </a:prstGeom>
        </p:spPr>
        <p:txBody>
          <a:bodyPr bIns="91425" rIns="91425" lIns="91425" tIns="91425" anchor="ctr" anchorCtr="0">
            <a:noAutofit/>
          </a:bodyPr>
          <a:lstStyle/>
          <a:p>
            <a:pPr>
              <a:spcBef>
                <a:spcPts val="0"/>
              </a:spcBef>
              <a:buNone/>
            </a:pPr>
            <a:r>
              <a:rPr sz="2400" lang="en"/>
              <a:t>Through exploration of Islam </a:t>
            </a:r>
          </a:p>
        </p:txBody>
      </p:sp>
      <p:pic>
        <p:nvPicPr>
          <p:cNvPr id="126" name="Shape 126"/>
          <p:cNvPicPr preferRelativeResize="0"/>
          <p:nvPr/>
        </p:nvPicPr>
        <p:blipFill>
          <a:blip r:embed="rId3">
            <a:alphaModFix/>
          </a:blip>
          <a:stretch>
            <a:fillRect/>
          </a:stretch>
        </p:blipFill>
        <p:spPr>
          <a:xfrm>
            <a:off y="1658425" x="5677375"/>
            <a:ext cy="2366499" cx="3081525"/>
          </a:xfrm>
          <a:prstGeom prst="rect">
            <a:avLst/>
          </a:prstGeom>
          <a:noFill/>
          <a:ln>
            <a:noFill/>
          </a:ln>
        </p:spPr>
      </p:pic>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0" name="Shape 130"/>
        <p:cNvGrpSpPr/>
        <p:nvPr/>
      </p:nvGrpSpPr>
      <p:grpSpPr>
        <a:xfrm>
          <a:off y="0" x="0"/>
          <a:ext cy="0" cx="0"/>
          <a:chOff y="0" x="0"/>
          <a:chExt cy="0" cx="0"/>
        </a:xfrm>
      </p:grpSpPr>
      <p:sp>
        <p:nvSpPr>
          <p:cNvPr id="131" name="Shape 131"/>
          <p:cNvSpPr txBox="1"/>
          <p:nvPr>
            <p:ph idx="1" type="body"/>
          </p:nvPr>
        </p:nvSpPr>
        <p:spPr>
          <a:xfrm>
            <a:off y="1200150" x="457200"/>
            <a:ext cy="3630300" cx="8229600"/>
          </a:xfrm>
          <a:prstGeom prst="rect">
            <a:avLst/>
          </a:prstGeom>
        </p:spPr>
        <p:txBody>
          <a:bodyPr bIns="91425" rIns="91425" lIns="91425" tIns="91425" anchor="t" anchorCtr="0">
            <a:noAutofit/>
          </a:bodyPr>
          <a:lstStyle/>
          <a:p>
            <a:pPr rtl="0">
              <a:spcBef>
                <a:spcPts val="0"/>
              </a:spcBef>
              <a:buNone/>
            </a:pPr>
            <a:r>
              <a:rPr lang="en"/>
              <a:t>Muslims had a list of Prohibitions and Obligations they had to follow.</a:t>
            </a:r>
          </a:p>
          <a:p>
            <a:pPr rtl="0">
              <a:spcBef>
                <a:spcPts val="0"/>
              </a:spcBef>
              <a:buNone/>
            </a:pPr>
            <a:r>
              <a:rPr lang="en"/>
              <a:t>Some of the Prohibitions were:</a:t>
            </a:r>
          </a:p>
          <a:p>
            <a:pPr rtl="0">
              <a:spcBef>
                <a:spcPts val="0"/>
              </a:spcBef>
              <a:buNone/>
            </a:pPr>
            <a:r>
              <a:rPr lang="en"/>
              <a:t>2. To commit murder, adultery,  and fornication. </a:t>
            </a:r>
          </a:p>
          <a:p>
            <a:pPr rtl="0">
              <a:spcBef>
                <a:spcPts val="0"/>
              </a:spcBef>
              <a:buNone/>
            </a:pPr>
            <a:r>
              <a:rPr lang="en"/>
              <a:t>10. To eat pork</a:t>
            </a:r>
          </a:p>
          <a:p>
            <a:pPr rtl="0">
              <a:spcBef>
                <a:spcPts val="0"/>
              </a:spcBef>
              <a:buNone/>
            </a:pPr>
            <a:r>
              <a:rPr lang="en"/>
              <a:t>12. To be a hypocrite</a:t>
            </a:r>
          </a:p>
          <a:p>
            <a:pPr rtl="0">
              <a:spcBef>
                <a:spcPts val="0"/>
              </a:spcBef>
              <a:buNone/>
            </a:pPr>
            <a:r>
              <a:rPr lang="en"/>
              <a:t>Obligations</a:t>
            </a:r>
          </a:p>
          <a:p>
            <a:pPr rtl="0">
              <a:spcBef>
                <a:spcPts val="0"/>
              </a:spcBef>
              <a:buNone/>
            </a:pPr>
            <a:r>
              <a:rPr lang="en"/>
              <a:t>3. Believe in an eternal life hereafter.</a:t>
            </a:r>
          </a:p>
          <a:p>
            <a:pPr rtl="0">
              <a:spcBef>
                <a:spcPts val="0"/>
              </a:spcBef>
              <a:buNone/>
            </a:pPr>
            <a:r>
              <a:rPr lang="en"/>
              <a:t>7. To pray daily</a:t>
            </a:r>
          </a:p>
          <a:p>
            <a:pPr>
              <a:spcBef>
                <a:spcPts val="0"/>
              </a:spcBef>
              <a:buNone/>
            </a:pPr>
            <a:r>
              <a:rPr lang="en"/>
              <a:t>12. To provide children with a religious education. </a:t>
            </a:r>
          </a:p>
        </p:txBody>
      </p:sp>
      <p:sp>
        <p:nvSpPr>
          <p:cNvPr id="132" name="Shape 132"/>
          <p:cNvSpPr txBox="1"/>
          <p:nvPr>
            <p:ph type="title"/>
          </p:nvPr>
        </p:nvSpPr>
        <p:spPr>
          <a:xfrm>
            <a:off y="13321" x="457200"/>
            <a:ext cy="857400" cx="8229600"/>
          </a:xfrm>
          <a:prstGeom prst="rect">
            <a:avLst/>
          </a:prstGeom>
        </p:spPr>
        <p:txBody>
          <a:bodyPr bIns="91425" rIns="91425" lIns="91425" tIns="91425" anchor="ctr" anchorCtr="0">
            <a:noAutofit/>
          </a:bodyPr>
          <a:lstStyle/>
          <a:p>
            <a:pPr algn="l">
              <a:spcBef>
                <a:spcPts val="0"/>
              </a:spcBef>
              <a:buNone/>
            </a:pPr>
            <a:r>
              <a:rPr sz="3000" lang="en">
                <a:solidFill>
                  <a:srgbClr val="FFFFFF"/>
                </a:solidFill>
              </a:rPr>
              <a:t>Prohibitions and Obligations of Islam </a:t>
            </a:r>
          </a:p>
        </p:txBody>
      </p:sp>
      <p:pic>
        <p:nvPicPr>
          <p:cNvPr id="133" name="Shape 133"/>
          <p:cNvPicPr preferRelativeResize="0"/>
          <p:nvPr/>
        </p:nvPicPr>
        <p:blipFill>
          <a:blip r:embed="rId3">
            <a:alphaModFix/>
          </a:blip>
          <a:stretch>
            <a:fillRect/>
          </a:stretch>
        </p:blipFill>
        <p:spPr>
          <a:xfrm>
            <a:off y="2678050" x="5998650"/>
            <a:ext cy="2695599" cx="3145349"/>
          </a:xfrm>
          <a:prstGeom prst="rect">
            <a:avLst/>
          </a:prstGeom>
          <a:noFill/>
          <a:ln>
            <a:noFill/>
          </a:ln>
        </p:spPr>
      </p:pic>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7" name="Shape 137"/>
        <p:cNvGrpSpPr/>
        <p:nvPr/>
      </p:nvGrpSpPr>
      <p:grpSpPr>
        <a:xfrm>
          <a:off y="0" x="0"/>
          <a:ext cy="0" cx="0"/>
          <a:chOff y="0" x="0"/>
          <a:chExt cy="0" cx="0"/>
        </a:xfrm>
      </p:grpSpPr>
      <p:sp>
        <p:nvSpPr>
          <p:cNvPr id="138" name="Shape 138"/>
          <p:cNvSpPr txBox="1"/>
          <p:nvPr>
            <p:ph idx="1" type="body"/>
          </p:nvPr>
        </p:nvSpPr>
        <p:spPr>
          <a:xfrm>
            <a:off y="1021500" x="108150"/>
            <a:ext cy="4121999" cx="8578800"/>
          </a:xfrm>
          <a:prstGeom prst="rect">
            <a:avLst/>
          </a:prstGeom>
        </p:spPr>
        <p:txBody>
          <a:bodyPr bIns="91425" rIns="91425" lIns="91425" tIns="91425" anchor="t" anchorCtr="0">
            <a:noAutofit/>
          </a:bodyPr>
          <a:lstStyle/>
          <a:p>
            <a:pPr rtl="0">
              <a:spcBef>
                <a:spcPts val="0"/>
              </a:spcBef>
              <a:buNone/>
            </a:pPr>
            <a:r>
              <a:rPr sz="1400" lang="en"/>
              <a:t>1.What are the differences between Sunni vs. Shiite Islam?</a:t>
            </a:r>
          </a:p>
          <a:p>
            <a:pPr rtl="0">
              <a:spcBef>
                <a:spcPts val="0"/>
              </a:spcBef>
              <a:buNone/>
            </a:pPr>
            <a:r>
              <a:rPr sz="1400" lang="en"/>
              <a:t>The difference between both are political and not spiritual. </a:t>
            </a:r>
          </a:p>
          <a:p>
            <a:pPr rtl="0" lvl="0">
              <a:spcBef>
                <a:spcPts val="0"/>
              </a:spcBef>
              <a:buNone/>
            </a:pPr>
            <a:r>
              <a:t/>
            </a:r>
            <a:endParaRPr sz="1400"/>
          </a:p>
          <a:p>
            <a:pPr rtl="0">
              <a:spcBef>
                <a:spcPts val="0"/>
              </a:spcBef>
              <a:buNone/>
            </a:pPr>
            <a:r>
              <a:rPr sz="1400" lang="en"/>
              <a:t>2.How is Islam intergal to Afghan culture?</a:t>
            </a:r>
          </a:p>
          <a:p>
            <a:pPr rtl="0">
              <a:spcBef>
                <a:spcPts val="0"/>
              </a:spcBef>
              <a:buNone/>
            </a:pPr>
            <a:r>
              <a:rPr sz="1400" lang="en"/>
              <a:t>Religion is the main intergal of Afghan culture because most of their lives revolve doing what their religion demand. 99% practice Islamic, 80% Sunni’s and 19% Shiites. </a:t>
            </a:r>
          </a:p>
          <a:p>
            <a:pPr rtl="0" lvl="0">
              <a:spcBef>
                <a:spcPts val="0"/>
              </a:spcBef>
              <a:buNone/>
            </a:pPr>
            <a:r>
              <a:t/>
            </a:r>
            <a:endParaRPr sz="1400"/>
          </a:p>
          <a:p>
            <a:pPr rtl="0">
              <a:spcBef>
                <a:spcPts val="0"/>
              </a:spcBef>
              <a:buNone/>
            </a:pPr>
            <a:r>
              <a:rPr sz="1400" lang="en"/>
              <a:t>3.What are the basic tenets of Islam?</a:t>
            </a:r>
          </a:p>
          <a:p>
            <a:pPr rtl="0">
              <a:lnSpc>
                <a:spcPct val="115000"/>
              </a:lnSpc>
              <a:spcBef>
                <a:spcPts val="0"/>
              </a:spcBef>
              <a:buNone/>
            </a:pPr>
            <a:r>
              <a:rPr sz="1400" lang="en"/>
              <a:t>The basic tenets are the Five Pillars of Islam, which are Faith or belief in the Oneness of God and the finality of the prophethood of Muhammad, establishment of the daily prayers, concern for and almsgiving to the needy, self-purification through fasting, and the pilgrimage to Makkah for those who are able too.</a:t>
            </a:r>
          </a:p>
          <a:p>
            <a:pPr rtl="0" lvl="0">
              <a:lnSpc>
                <a:spcPct val="115000"/>
              </a:lnSpc>
              <a:spcBef>
                <a:spcPts val="0"/>
              </a:spcBef>
              <a:buNone/>
            </a:pPr>
            <a:r>
              <a:t/>
            </a:r>
            <a:endParaRPr sz="1400"/>
          </a:p>
          <a:p>
            <a:pPr rtl="0">
              <a:spcBef>
                <a:spcPts val="0"/>
              </a:spcBef>
              <a:buNone/>
            </a:pPr>
            <a:r>
              <a:rPr sz="1400" lang="en"/>
              <a:t>4.What other religions have similar beliefs? </a:t>
            </a:r>
          </a:p>
          <a:p>
            <a:pPr rtl="0">
              <a:spcBef>
                <a:spcPts val="0"/>
              </a:spcBef>
              <a:buNone/>
            </a:pPr>
            <a:r>
              <a:rPr sz="1400" lang="en"/>
              <a:t>The other religions that have similar beliefs are the Christians and the Muslims.</a:t>
            </a:r>
          </a:p>
          <a:p>
            <a:pPr rtl="0">
              <a:spcBef>
                <a:spcPts val="0"/>
              </a:spcBef>
              <a:buNone/>
            </a:pPr>
            <a:r>
              <a:t/>
            </a:r>
            <a:endParaRPr sz="1400"/>
          </a:p>
          <a:p>
            <a:pPr rtl="0" lvl="0">
              <a:spcBef>
                <a:spcPts val="0"/>
              </a:spcBef>
              <a:buNone/>
            </a:pPr>
            <a:r>
              <a:rPr sz="1400" lang="en"/>
              <a:t>5.Why do you think these religions, if they are so similar, seem to have difficulty getting along?</a:t>
            </a:r>
          </a:p>
          <a:p>
            <a:pPr lvl="0">
              <a:spcBef>
                <a:spcPts val="0"/>
              </a:spcBef>
              <a:buNone/>
            </a:pPr>
            <a:r>
              <a:rPr sz="1400" lang="en"/>
              <a:t>I think these religions that have similar beliefs, but don’t get along because of the small differences between each others religion. Both think they are better than the other, which causes them to clash.</a:t>
            </a:r>
          </a:p>
        </p:txBody>
      </p:sp>
      <p:sp>
        <p:nvSpPr>
          <p:cNvPr id="139" name="Shape 139"/>
          <p:cNvSpPr txBox="1"/>
          <p:nvPr/>
        </p:nvSpPr>
        <p:spPr>
          <a:xfrm>
            <a:off y="168250" x="865275"/>
            <a:ext cy="733199" cx="5660100"/>
          </a:xfrm>
          <a:prstGeom prst="rect">
            <a:avLst/>
          </a:prstGeom>
          <a:noFill/>
          <a:ln>
            <a:noFill/>
          </a:ln>
        </p:spPr>
        <p:txBody>
          <a:bodyPr bIns="91425" rIns="91425" lIns="91425" tIns="91425" anchor="t" anchorCtr="0">
            <a:noAutofit/>
          </a:bodyPr>
          <a:lstStyle/>
          <a:p>
            <a:pPr>
              <a:spcBef>
                <a:spcPts val="0"/>
              </a:spcBef>
              <a:buNone/>
            </a:pPr>
            <a:r>
              <a:rPr sz="3600" lang="en">
                <a:solidFill>
                  <a:srgbClr val="4A86E8"/>
                </a:solidFill>
              </a:rPr>
              <a:t>Questions and Answers </a:t>
            </a:r>
          </a:p>
        </p:txBody>
      </p:sp>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

<file path=ppt/theme/theme2.xml><?xml version="1.0" encoding="utf-8"?>
<a:theme xmlns:a="http://schemas.openxmlformats.org/drawingml/2006/main" xmlns:r="http://schemas.openxmlformats.org/officeDocument/2006/relationships" name="inspiration-board">
  <a:themeElements>
    <a:clrScheme name="Custom 503">
      <a:dk1>
        <a:srgbClr val="000000"/>
      </a:dk1>
      <a:lt1>
        <a:srgbClr val="FFFFFF"/>
      </a:lt1>
      <a:dk2>
        <a:srgbClr val="000000"/>
      </a:dk2>
      <a:lt2>
        <a:srgbClr val="F8F8F8"/>
      </a:lt2>
      <a:accent1>
        <a:srgbClr val="CFCFCF"/>
      </a:accent1>
      <a:accent2>
        <a:srgbClr val="94AE8E"/>
      </a:accent2>
      <a:accent3>
        <a:srgbClr val="4E7A82"/>
      </a:accent3>
      <a:accent4>
        <a:srgbClr val="666699"/>
      </a:accent4>
      <a:accent5>
        <a:srgbClr val="60506F"/>
      </a:accent5>
      <a:accent6>
        <a:srgbClr val="4B4352"/>
      </a:accent6>
      <a:hlink>
        <a:srgbClr val="8694C0"/>
      </a:hlink>
      <a:folHlink>
        <a:srgbClr val="919191"/>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theme>
</file>