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1.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p:sldMasterIdLst>
    <p:sldMasterId id="2147483654" r:id="rId4"/>
  </p:sldMasterIdLst>
  <p:notesMasterIdLst>
    <p:notesMasterId r:id="rId5"/>
  </p:notesMasterIdLst>
  <p:sldIdLst>
    <p:sldId id="256" r:id="rId6"/>
    <p:sldId id="257" r:id="rId7"/>
    <p:sldId id="258" r:id="rId8"/>
    <p:sldId id="259" r:id="rId9"/>
    <p:sldId id="260" r:id="rId10"/>
    <p:sldId id="261" r:id="rId11"/>
  </p:sldIdLst>
  <p:sldSz cy="5143500" cx="9144000"/>
  <p:notesSz cy="9144000" cx="68580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presProps.xml" Type="http://schemas.openxmlformats.org/officeDocument/2006/relationships/presProps" Id="rId2"/><Relationship Target="theme/theme2.xml" Type="http://schemas.openxmlformats.org/officeDocument/2006/relationships/theme" Id="rId1"/><Relationship Target="slides/slide5.xml" Type="http://schemas.openxmlformats.org/officeDocument/2006/relationships/slide" Id="rId10"/><Relationship Target="slideMasters/slideMaster1.xml" Type="http://schemas.openxmlformats.org/officeDocument/2006/relationships/slideMaster" Id="rId4"/><Relationship Target="slides/slide6.xml" Type="http://schemas.openxmlformats.org/officeDocument/2006/relationships/slide" Id="rId11"/><Relationship Target="tableStyles.xml" Type="http://schemas.openxmlformats.org/officeDocument/2006/relationships/tableStyles" Id="rId3"/><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s>
</file>

<file path=ppt/notesMasters/_rels/notesMaster1.xml.rels><?xml version="1.0" encoding="UTF-8" standalone="yes"?><Relationships xmlns="http://schemas.openxmlformats.org/package/2006/relationships"><Relationship Target="../theme/theme3.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y="0" x="0"/>
          <a:ext cy="0" cx="0"/>
          <a:chOff y="0" x="0"/>
          <a:chExt cy="0" cx="0"/>
        </a:xfrm>
      </p:grpSpPr>
      <p:sp>
        <p:nvSpPr>
          <p:cNvPr id="2" name="Shape 2"/>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3" name="Shape 3"/>
          <p:cNvSpPr txBox="1"/>
          <p:nvPr>
            <p:ph idx="1" type="body"/>
          </p:nvPr>
        </p:nvSpPr>
        <p:spPr>
          <a:xfrm>
            <a:off y="4343400" x="685800"/>
            <a:ext cy="4114800" cx="5486399"/>
          </a:xfrm>
          <a:prstGeom prst="rect">
            <a:avLst/>
          </a:prstGeom>
          <a:noFill/>
          <a:ln>
            <a:noFill/>
          </a:ln>
        </p:spPr>
        <p:txBody>
          <a:bodyPr bIns="91425" rIns="91425" lIns="91425" t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2" name="Shape 72"/>
        <p:cNvGrpSpPr/>
        <p:nvPr/>
      </p:nvGrpSpPr>
      <p:grpSpPr>
        <a:xfrm>
          <a:off y="0" x="0"/>
          <a:ext cy="0" cx="0"/>
          <a:chOff y="0" x="0"/>
          <a:chExt cy="0" cx="0"/>
        </a:xfrm>
      </p:grpSpPr>
      <p:sp>
        <p:nvSpPr>
          <p:cNvPr id="73" name="Shape 73"/>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74" name="Shape 74"/>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8" name="Shape 78"/>
        <p:cNvGrpSpPr/>
        <p:nvPr/>
      </p:nvGrpSpPr>
      <p:grpSpPr>
        <a:xfrm>
          <a:off y="0" x="0"/>
          <a:ext cy="0" cx="0"/>
          <a:chOff y="0" x="0"/>
          <a:chExt cy="0" cx="0"/>
        </a:xfrm>
      </p:grpSpPr>
      <p:sp>
        <p:nvSpPr>
          <p:cNvPr id="79" name="Shape 79"/>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80" name="Shape 80"/>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4" name="Shape 84"/>
        <p:cNvGrpSpPr/>
        <p:nvPr/>
      </p:nvGrpSpPr>
      <p:grpSpPr>
        <a:xfrm>
          <a:off y="0" x="0"/>
          <a:ext cy="0" cx="0"/>
          <a:chOff y="0" x="0"/>
          <a:chExt cy="0" cx="0"/>
        </a:xfrm>
      </p:grpSpPr>
      <p:sp>
        <p:nvSpPr>
          <p:cNvPr id="85" name="Shape 85"/>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86" name="Shape 86"/>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0" name="Shape 90"/>
        <p:cNvGrpSpPr/>
        <p:nvPr/>
      </p:nvGrpSpPr>
      <p:grpSpPr>
        <a:xfrm>
          <a:off y="0" x="0"/>
          <a:ext cy="0" cx="0"/>
          <a:chOff y="0" x="0"/>
          <a:chExt cy="0" cx="0"/>
        </a:xfrm>
      </p:grpSpPr>
      <p:sp>
        <p:nvSpPr>
          <p:cNvPr id="91" name="Shape 91"/>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92" name="Shape 92"/>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6" name="Shape 96"/>
        <p:cNvGrpSpPr/>
        <p:nvPr/>
      </p:nvGrpSpPr>
      <p:grpSpPr>
        <a:xfrm>
          <a:off y="0" x="0"/>
          <a:ext cy="0" cx="0"/>
          <a:chOff y="0" x="0"/>
          <a:chExt cy="0" cx="0"/>
        </a:xfrm>
      </p:grpSpPr>
      <p:sp>
        <p:nvSpPr>
          <p:cNvPr id="97" name="Shape 97"/>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98" name="Shape 98"/>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3" name="Shape 103"/>
        <p:cNvGrpSpPr/>
        <p:nvPr/>
      </p:nvGrpSpPr>
      <p:grpSpPr>
        <a:xfrm>
          <a:off y="0" x="0"/>
          <a:ext cy="0" cx="0"/>
          <a:chOff y="0" x="0"/>
          <a:chExt cy="0" cx="0"/>
        </a:xfrm>
      </p:grpSpPr>
      <p:sp>
        <p:nvSpPr>
          <p:cNvPr id="104" name="Shape 104"/>
          <p:cNvSpPr/>
          <p:nvPr>
            <p:ph idx="2" type="sldImg"/>
          </p:nvPr>
        </p:nvSpPr>
        <p:spPr>
          <a:xfrm>
            <a:off y="685800" x="381187"/>
            <a:ext cy="3429000" cx="609629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
        <p:nvSpPr>
          <p:cNvPr id="105" name="Shape 105"/>
          <p:cNvSpPr txBox="1"/>
          <p:nvPr>
            <p:ph idx="1" type="body"/>
          </p:nvPr>
        </p:nvSpPr>
        <p:spPr>
          <a:xfrm>
            <a:off y="4343400" x="685800"/>
            <a:ext cy="4114800" cx="5486399"/>
          </a:xfrm>
          <a:prstGeom prst="rect">
            <a:avLst/>
          </a:prstGeom>
        </p:spPr>
        <p:txBody>
          <a:bodyPr bIns="91425" rIns="91425" lIns="91425" tIns="91425" anchor="t" anchorCtr="0">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y="0" x="0"/>
          <a:ext cy="0" cx="0"/>
          <a:chOff y="0" x="0"/>
          <a:chExt cy="0" cx="0"/>
        </a:xfrm>
      </p:grpSpPr>
      <p:sp>
        <p:nvSpPr>
          <p:cNvPr id="8" name="Shape 8"/>
          <p:cNvSpPr/>
          <p:nvPr/>
        </p:nvSpPr>
        <p:spPr>
          <a:xfrm>
            <a:off y="1200150" x="0"/>
            <a:ext cy="2743199" cx="9144000"/>
          </a:xfrm>
          <a:prstGeom prst="rect">
            <a:avLst/>
          </a:prstGeom>
          <a:solidFill>
            <a:schemeClr val="dk1">
              <a:alpha val="20000"/>
            </a:schemeClr>
          </a:solidFill>
          <a:ln>
            <a:noFill/>
          </a:ln>
        </p:spPr>
        <p:txBody>
          <a:bodyPr bIns="45700" rIns="91425" lIns="91425" tIns="45700" anchor="ctr" anchorCtr="0">
            <a:noAutofit/>
          </a:bodyPr>
          <a:lstStyle/>
          <a:p>
            <a:pPr>
              <a:spcBef>
                <a:spcPts val="0"/>
              </a:spcBef>
              <a:buNone/>
            </a:pPr>
            <a:r>
              <a:t/>
            </a:r>
            <a:endParaRPr/>
          </a:p>
        </p:txBody>
      </p:sp>
      <p:grpSp>
        <p:nvGrpSpPr>
          <p:cNvPr id="9" name="Shape 9"/>
          <p:cNvGrpSpPr/>
          <p:nvPr/>
        </p:nvGrpSpPr>
        <p:grpSpPr>
          <a:xfrm>
            <a:off y="-1078" x="0"/>
            <a:ext cy="5144627" cx="1827407"/>
            <a:chOff y="-1438" x="0"/>
            <a:chExt cy="6859503" cx="798029"/>
          </a:xfrm>
        </p:grpSpPr>
        <p:sp>
          <p:nvSpPr>
            <p:cNvPr id="10" name="Shape 10"/>
            <p:cNvSpPr/>
            <p:nvPr/>
          </p:nvSpPr>
          <p:spPr>
            <a:xfrm>
              <a:off y="-1438" x="0"/>
              <a:ext cy="6858065" cx="798029"/>
            </a:xfrm>
            <a:custGeom>
              <a:pathLst>
                <a:path w="500332" extrusionOk="0" h="6875253">
                  <a:moveTo>
                    <a:pt y="0" x="0"/>
                  </a:moveTo>
                  <a:lnTo>
                    <a:pt y="0" x="500332"/>
                  </a:lnTo>
                  <a:lnTo>
                    <a:pt y="6875253" x="301925"/>
                  </a:lnTo>
                  <a:lnTo>
                    <a:pt y="6875253" x="0"/>
                  </a:lnTo>
                  <a:lnTo>
                    <a:pt y="0" x="0"/>
                  </a:lnTo>
                  <a:close/>
                </a:path>
              </a:pathLst>
            </a:custGeom>
            <a:solidFill>
              <a:schemeClr val="dk2">
                <a:alpha val="20000"/>
              </a:schemeClr>
            </a:solidFill>
            <a:ln>
              <a:noFill/>
            </a:ln>
          </p:spPr>
          <p:txBody>
            <a:bodyPr bIns="45700" rIns="91425" lIns="91425" tIns="45700" anchor="ctr" anchorCtr="0">
              <a:noAutofit/>
            </a:bodyPr>
            <a:lstStyle/>
            <a:p>
              <a:pPr>
                <a:spcBef>
                  <a:spcPts val="0"/>
                </a:spcBef>
                <a:buNone/>
              </a:pPr>
              <a:r>
                <a:t/>
              </a:r>
              <a:endParaRPr/>
            </a:p>
          </p:txBody>
        </p:sp>
        <p:sp>
          <p:nvSpPr>
            <p:cNvPr id="11" name="Shape 11"/>
            <p:cNvSpPr/>
            <p:nvPr/>
          </p:nvSpPr>
          <p:spPr>
            <a:xfrm>
              <a:off y="0" x="0"/>
              <a:ext cy="6858065" cx="399014"/>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grpSp>
      <p:grpSp>
        <p:nvGrpSpPr>
          <p:cNvPr id="12" name="Shape 12"/>
          <p:cNvGrpSpPr/>
          <p:nvPr/>
        </p:nvGrpSpPr>
        <p:grpSpPr>
          <a:xfrm flipH="1">
            <a:off y="0" x="7316591"/>
            <a:ext cy="5144627" cx="1827407"/>
            <a:chOff y="-1438" x="0"/>
            <a:chExt cy="6859503" cx="798029"/>
          </a:xfrm>
        </p:grpSpPr>
        <p:sp>
          <p:nvSpPr>
            <p:cNvPr id="13" name="Shape 13"/>
            <p:cNvSpPr/>
            <p:nvPr/>
          </p:nvSpPr>
          <p:spPr>
            <a:xfrm>
              <a:off y="-1438" x="0"/>
              <a:ext cy="6858065" cx="798029"/>
            </a:xfrm>
            <a:custGeom>
              <a:pathLst>
                <a:path w="500332" extrusionOk="0" h="6875253">
                  <a:moveTo>
                    <a:pt y="0" x="0"/>
                  </a:moveTo>
                  <a:lnTo>
                    <a:pt y="0" x="500332"/>
                  </a:lnTo>
                  <a:lnTo>
                    <a:pt y="6875253" x="301925"/>
                  </a:lnTo>
                  <a:lnTo>
                    <a:pt y="6875253" x="0"/>
                  </a:lnTo>
                  <a:lnTo>
                    <a:pt y="0" x="0"/>
                  </a:lnTo>
                  <a:close/>
                </a:path>
              </a:pathLst>
            </a:custGeom>
            <a:solidFill>
              <a:schemeClr val="dk2">
                <a:alpha val="20000"/>
              </a:schemeClr>
            </a:solidFill>
            <a:ln>
              <a:noFill/>
            </a:ln>
          </p:spPr>
          <p:txBody>
            <a:bodyPr bIns="45700" rIns="91425" lIns="91425" tIns="45700" anchor="ctr" anchorCtr="0">
              <a:noAutofit/>
            </a:bodyPr>
            <a:lstStyle/>
            <a:p>
              <a:pPr>
                <a:spcBef>
                  <a:spcPts val="0"/>
                </a:spcBef>
                <a:buNone/>
              </a:pPr>
              <a:r>
                <a:t/>
              </a:r>
              <a:endParaRPr/>
            </a:p>
          </p:txBody>
        </p:sp>
        <p:sp>
          <p:nvSpPr>
            <p:cNvPr id="14" name="Shape 14"/>
            <p:cNvSpPr/>
            <p:nvPr/>
          </p:nvSpPr>
          <p:spPr>
            <a:xfrm>
              <a:off y="0" x="0"/>
              <a:ext cy="6858065" cx="399014"/>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grpSp>
      <p:sp>
        <p:nvSpPr>
          <p:cNvPr id="15" name="Shape 15"/>
          <p:cNvSpPr txBox="1"/>
          <p:nvPr>
            <p:ph type="ctrTitle"/>
          </p:nvPr>
        </p:nvSpPr>
        <p:spPr>
          <a:xfrm>
            <a:off y="1568184" x="685800"/>
            <a:ext cy="1238099" cx="7772400"/>
          </a:xfrm>
          <a:prstGeom prst="rect">
            <a:avLst/>
          </a:prstGeom>
        </p:spPr>
        <p:txBody>
          <a:bodyPr bIns="91425" rIns="91425" lIns="91425" tIns="91425" anchor="b" anchorCtr="0"/>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p:txBody>
      </p:sp>
      <p:sp>
        <p:nvSpPr>
          <p:cNvPr id="16" name="Shape 16"/>
          <p:cNvSpPr txBox="1"/>
          <p:nvPr>
            <p:ph idx="1" type="subTitle"/>
          </p:nvPr>
        </p:nvSpPr>
        <p:spPr>
          <a:xfrm>
            <a:off y="2914650" x="685800"/>
            <a:ext cy="658500" cx="7772400"/>
          </a:xfrm>
          <a:prstGeom prst="rect">
            <a:avLst/>
          </a:prstGeom>
        </p:spPr>
        <p:txBody>
          <a:bodyPr bIns="91425" rIns="91425" lIns="91425" tIns="91425" anchor="t" anchorCtr="0"/>
          <a:lstStyle>
            <a:lvl1pPr algn="ctr">
              <a:spcBef>
                <a:spcPts val="0"/>
              </a:spcBef>
              <a:buClr>
                <a:schemeClr val="lt2"/>
              </a:buClr>
              <a:buSzPct val="100000"/>
              <a:buNone/>
              <a:defRPr sz="2400">
                <a:solidFill>
                  <a:schemeClr val="lt2"/>
                </a:solidFill>
              </a:defRPr>
            </a:lvl1pPr>
            <a:lvl2pPr algn="ctr">
              <a:spcBef>
                <a:spcPts val="0"/>
              </a:spcBef>
              <a:buClr>
                <a:schemeClr val="lt2"/>
              </a:buClr>
              <a:buNone/>
              <a:defRPr>
                <a:solidFill>
                  <a:schemeClr val="lt2"/>
                </a:solidFill>
              </a:defRPr>
            </a:lvl2pPr>
            <a:lvl3pPr algn="ctr">
              <a:spcBef>
                <a:spcPts val="0"/>
              </a:spcBef>
              <a:buClr>
                <a:schemeClr val="lt2"/>
              </a:buClr>
              <a:buNone/>
              <a:defRPr>
                <a:solidFill>
                  <a:schemeClr val="lt2"/>
                </a:solidFill>
              </a:defRPr>
            </a:lvl3pPr>
            <a:lvl4pPr algn="ctr">
              <a:spcBef>
                <a:spcPts val="0"/>
              </a:spcBef>
              <a:buClr>
                <a:schemeClr val="lt2"/>
              </a:buClr>
              <a:buSzPct val="100000"/>
              <a:buNone/>
              <a:defRPr sz="2400">
                <a:solidFill>
                  <a:schemeClr val="lt2"/>
                </a:solidFill>
              </a:defRPr>
            </a:lvl4pPr>
            <a:lvl5pPr algn="ctr">
              <a:spcBef>
                <a:spcPts val="0"/>
              </a:spcBef>
              <a:buClr>
                <a:schemeClr val="lt2"/>
              </a:buClr>
              <a:buSzPct val="100000"/>
              <a:buNone/>
              <a:defRPr sz="2400">
                <a:solidFill>
                  <a:schemeClr val="lt2"/>
                </a:solidFill>
              </a:defRPr>
            </a:lvl5pPr>
            <a:lvl6pPr algn="ctr">
              <a:spcBef>
                <a:spcPts val="0"/>
              </a:spcBef>
              <a:buClr>
                <a:schemeClr val="lt2"/>
              </a:buClr>
              <a:buSzPct val="100000"/>
              <a:buNone/>
              <a:defRPr sz="2400">
                <a:solidFill>
                  <a:schemeClr val="lt2"/>
                </a:solidFill>
              </a:defRPr>
            </a:lvl6pPr>
            <a:lvl7pPr algn="ctr">
              <a:spcBef>
                <a:spcPts val="0"/>
              </a:spcBef>
              <a:buClr>
                <a:schemeClr val="lt2"/>
              </a:buClr>
              <a:buSzPct val="100000"/>
              <a:buNone/>
              <a:defRPr sz="2400">
                <a:solidFill>
                  <a:schemeClr val="lt2"/>
                </a:solidFill>
              </a:defRPr>
            </a:lvl7pPr>
            <a:lvl8pPr algn="ctr">
              <a:spcBef>
                <a:spcPts val="0"/>
              </a:spcBef>
              <a:buClr>
                <a:schemeClr val="lt2"/>
              </a:buClr>
              <a:buSzPct val="100000"/>
              <a:buNone/>
              <a:defRPr sz="2400">
                <a:solidFill>
                  <a:schemeClr val="lt2"/>
                </a:solidFill>
              </a:defRPr>
            </a:lvl8pPr>
            <a:lvl9pPr algn="ctr">
              <a:spcBef>
                <a:spcPts val="0"/>
              </a:spcBef>
              <a:buClr>
                <a:schemeClr val="lt2"/>
              </a:buClr>
              <a:buSzPct val="100000"/>
              <a:buNone/>
              <a:defRPr sz="2400">
                <a:solidFill>
                  <a:schemeClr val="lt2"/>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7" name="Shape 17"/>
        <p:cNvGrpSpPr/>
        <p:nvPr/>
      </p:nvGrpSpPr>
      <p:grpSpPr>
        <a:xfrm>
          <a:off y="0" x="0"/>
          <a:ext cy="0" cx="0"/>
          <a:chOff y="0" x="0"/>
          <a:chExt cy="0" cx="0"/>
        </a:xfrm>
      </p:grpSpPr>
      <p:sp>
        <p:nvSpPr>
          <p:cNvPr id="18" name="Shape 18"/>
          <p:cNvSpPr/>
          <p:nvPr/>
        </p:nvSpPr>
        <p:spPr>
          <a:xfrm>
            <a:off y="-1078" x="0"/>
            <a:ext cy="1144199" cx="9144000"/>
          </a:xfrm>
          <a:prstGeom prst="rect">
            <a:avLst/>
          </a:prstGeom>
          <a:solidFill>
            <a:schemeClr val="dk2">
              <a:alpha val="20000"/>
            </a:schemeClr>
          </a:solidFill>
          <a:ln>
            <a:noFill/>
          </a:ln>
        </p:spPr>
        <p:txBody>
          <a:bodyPr bIns="45700" rIns="91425" lIns="91425" tIns="45700" anchor="ctr" anchorCtr="0">
            <a:noAutofit/>
          </a:bodyPr>
          <a:lstStyle/>
          <a:p>
            <a:pPr>
              <a:spcBef>
                <a:spcPts val="0"/>
              </a:spcBef>
              <a:buNone/>
            </a:pPr>
            <a:r>
              <a:t/>
            </a:r>
            <a:endParaRPr/>
          </a:p>
        </p:txBody>
      </p:sp>
      <p:grpSp>
        <p:nvGrpSpPr>
          <p:cNvPr id="19" name="Shape 19"/>
          <p:cNvGrpSpPr/>
          <p:nvPr/>
        </p:nvGrpSpPr>
        <p:grpSpPr>
          <a:xfrm>
            <a:off y="-1078" x="0"/>
            <a:ext cy="5144627" cx="649180"/>
            <a:chOff y="-1438" x="0"/>
            <a:chExt cy="6859503" cx="649180"/>
          </a:xfrm>
        </p:grpSpPr>
        <p:sp>
          <p:nvSpPr>
            <p:cNvPr id="20" name="Shape 20"/>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rgbClr val="5A6378">
                <a:alpha val="9803"/>
              </a:srgbClr>
            </a:solidFill>
            <a:ln>
              <a:noFill/>
            </a:ln>
          </p:spPr>
          <p:txBody>
            <a:bodyPr bIns="45700" rIns="91425" lIns="91425" tIns="45700" anchor="ctr" anchorCtr="0">
              <a:noAutofit/>
            </a:bodyPr>
            <a:lstStyle/>
            <a:p>
              <a:pPr>
                <a:spcBef>
                  <a:spcPts val="0"/>
                </a:spcBef>
                <a:buNone/>
              </a:pPr>
              <a:r>
                <a:t/>
              </a:r>
              <a:endParaRPr/>
            </a:p>
          </p:txBody>
        </p:sp>
        <p:sp>
          <p:nvSpPr>
            <p:cNvPr id="21" name="Shape 21"/>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grpSp>
      <p:grpSp>
        <p:nvGrpSpPr>
          <p:cNvPr id="22" name="Shape 22"/>
          <p:cNvGrpSpPr/>
          <p:nvPr/>
        </p:nvGrpSpPr>
        <p:grpSpPr>
          <a:xfrm flipH="1">
            <a:off y="0" x="8494493"/>
            <a:ext cy="5144627" cx="649180"/>
            <a:chOff y="-1438" x="0"/>
            <a:chExt cy="6859503" cx="649180"/>
          </a:xfrm>
        </p:grpSpPr>
        <p:sp>
          <p:nvSpPr>
            <p:cNvPr id="23" name="Shape 23"/>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rgbClr val="5A6378">
                <a:alpha val="9803"/>
              </a:srgbClr>
            </a:solidFill>
            <a:ln>
              <a:noFill/>
            </a:ln>
          </p:spPr>
          <p:txBody>
            <a:bodyPr bIns="45700" rIns="91425" lIns="91425" tIns="45700" anchor="ctr" anchorCtr="0">
              <a:noAutofit/>
            </a:bodyPr>
            <a:lstStyle/>
            <a:p>
              <a:pPr>
                <a:spcBef>
                  <a:spcPts val="0"/>
                </a:spcBef>
                <a:buNone/>
              </a:pPr>
              <a:r>
                <a:t/>
              </a:r>
              <a:endParaRPr/>
            </a:p>
          </p:txBody>
        </p:sp>
        <p:sp>
          <p:nvSpPr>
            <p:cNvPr id="24" name="Shape 24"/>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grpSp>
      <p:sp>
        <p:nvSpPr>
          <p:cNvPr id="25" name="Shape 25"/>
          <p:cNvSpPr/>
          <p:nvPr/>
        </p:nvSpPr>
        <p:spPr>
          <a:xfrm>
            <a:off y="4743450" x="0"/>
            <a:ext cy="401099" cx="9144000"/>
          </a:xfrm>
          <a:prstGeom prst="rect">
            <a:avLst/>
          </a:prstGeom>
          <a:solidFill>
            <a:schemeClr val="dk1">
              <a:alpha val="14901"/>
            </a:schemeClr>
          </a:solidFill>
          <a:ln>
            <a:noFill/>
          </a:ln>
        </p:spPr>
        <p:txBody>
          <a:bodyPr bIns="45700" rIns="91425" lIns="91425" tIns="45700" anchor="ctr" anchorCtr="0">
            <a:noAutofit/>
          </a:bodyPr>
          <a:lstStyle/>
          <a:p>
            <a:pPr>
              <a:spcBef>
                <a:spcPts val="0"/>
              </a:spcBef>
              <a:buNone/>
            </a:pPr>
            <a:r>
              <a:t/>
            </a:r>
            <a:endParaRPr/>
          </a:p>
        </p:txBody>
      </p:sp>
      <p:sp>
        <p:nvSpPr>
          <p:cNvPr id="26" name="Shape 26"/>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7" name="Shape 27"/>
          <p:cNvSpPr txBox="1"/>
          <p:nvPr>
            <p:ph idx="1" type="body"/>
          </p:nvPr>
        </p:nvSpPr>
        <p:spPr>
          <a:xfrm>
            <a:off y="1200150" x="457200"/>
            <a:ext cy="3725699" cx="82296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28" name="Shape 28"/>
        <p:cNvGrpSpPr/>
        <p:nvPr/>
      </p:nvGrpSpPr>
      <p:grpSpPr>
        <a:xfrm>
          <a:off y="0" x="0"/>
          <a:ext cy="0" cx="0"/>
          <a:chOff y="0" x="0"/>
          <a:chExt cy="0" cx="0"/>
        </a:xfrm>
      </p:grpSpPr>
      <p:sp>
        <p:nvSpPr>
          <p:cNvPr id="29" name="Shape 29"/>
          <p:cNvSpPr/>
          <p:nvPr/>
        </p:nvSpPr>
        <p:spPr>
          <a:xfrm>
            <a:off y="-1078" x="0"/>
            <a:ext cy="1144199" cx="9144000"/>
          </a:xfrm>
          <a:prstGeom prst="rect">
            <a:avLst/>
          </a:prstGeom>
          <a:solidFill>
            <a:schemeClr val="dk2">
              <a:alpha val="20000"/>
            </a:schemeClr>
          </a:solidFill>
          <a:ln>
            <a:noFill/>
          </a:ln>
        </p:spPr>
        <p:txBody>
          <a:bodyPr bIns="45700" rIns="91425" lIns="91425" tIns="45700" anchor="ctr" anchorCtr="0">
            <a:noAutofit/>
          </a:bodyPr>
          <a:lstStyle/>
          <a:p>
            <a:pPr>
              <a:spcBef>
                <a:spcPts val="0"/>
              </a:spcBef>
              <a:buNone/>
            </a:pPr>
            <a:r>
              <a:t/>
            </a:r>
            <a:endParaRPr/>
          </a:p>
        </p:txBody>
      </p:sp>
      <p:grpSp>
        <p:nvGrpSpPr>
          <p:cNvPr id="30" name="Shape 30"/>
          <p:cNvGrpSpPr/>
          <p:nvPr/>
        </p:nvGrpSpPr>
        <p:grpSpPr>
          <a:xfrm>
            <a:off y="-1078" x="0"/>
            <a:ext cy="5144627" cx="649180"/>
            <a:chOff y="-1438" x="0"/>
            <a:chExt cy="6859503" cx="649180"/>
          </a:xfrm>
        </p:grpSpPr>
        <p:sp>
          <p:nvSpPr>
            <p:cNvPr id="31" name="Shape 31"/>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sp>
          <p:nvSpPr>
            <p:cNvPr id="32" name="Shape 32"/>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grpSp>
      <p:grpSp>
        <p:nvGrpSpPr>
          <p:cNvPr id="33" name="Shape 33"/>
          <p:cNvGrpSpPr/>
          <p:nvPr/>
        </p:nvGrpSpPr>
        <p:grpSpPr>
          <a:xfrm flipH="1">
            <a:off y="0" x="8494493"/>
            <a:ext cy="5144627" cx="649180"/>
            <a:chOff y="-1438" x="0"/>
            <a:chExt cy="6859503" cx="649180"/>
          </a:xfrm>
        </p:grpSpPr>
        <p:sp>
          <p:nvSpPr>
            <p:cNvPr id="34" name="Shape 34"/>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rgbClr val="5A6378">
                <a:alpha val="9803"/>
              </a:srgbClr>
            </a:solidFill>
            <a:ln>
              <a:noFill/>
            </a:ln>
          </p:spPr>
          <p:txBody>
            <a:bodyPr bIns="45700" rIns="91425" lIns="91425" tIns="45700" anchor="ctr" anchorCtr="0">
              <a:noAutofit/>
            </a:bodyPr>
            <a:lstStyle/>
            <a:p>
              <a:pPr>
                <a:spcBef>
                  <a:spcPts val="0"/>
                </a:spcBef>
                <a:buNone/>
              </a:pPr>
              <a:r>
                <a:t/>
              </a:r>
              <a:endParaRPr/>
            </a:p>
          </p:txBody>
        </p:sp>
        <p:sp>
          <p:nvSpPr>
            <p:cNvPr id="35" name="Shape 35"/>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grpSp>
      <p:sp>
        <p:nvSpPr>
          <p:cNvPr id="36" name="Shape 36"/>
          <p:cNvSpPr/>
          <p:nvPr/>
        </p:nvSpPr>
        <p:spPr>
          <a:xfrm>
            <a:off y="4743450" x="0"/>
            <a:ext cy="401099" cx="9144000"/>
          </a:xfrm>
          <a:prstGeom prst="rect">
            <a:avLst/>
          </a:prstGeom>
          <a:solidFill>
            <a:schemeClr val="dk1">
              <a:alpha val="14901"/>
            </a:schemeClr>
          </a:solidFill>
          <a:ln>
            <a:noFill/>
          </a:ln>
        </p:spPr>
        <p:txBody>
          <a:bodyPr bIns="45700" rIns="91425" lIns="91425" tIns="45700" anchor="ctr" anchorCtr="0">
            <a:noAutofit/>
          </a:bodyPr>
          <a:lstStyle/>
          <a:p>
            <a:pPr>
              <a:spcBef>
                <a:spcPts val="0"/>
              </a:spcBef>
              <a:buNone/>
            </a:pPr>
            <a:r>
              <a:t/>
            </a:r>
            <a:endParaRPr/>
          </a:p>
        </p:txBody>
      </p:sp>
      <p:sp>
        <p:nvSpPr>
          <p:cNvPr id="37" name="Shape 37"/>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8" name="Shape 38"/>
          <p:cNvSpPr txBox="1"/>
          <p:nvPr>
            <p:ph idx="1" type="body"/>
          </p:nvPr>
        </p:nvSpPr>
        <p:spPr>
          <a:xfrm>
            <a:off y="1200150" x="457200"/>
            <a:ext cy="3725699"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9" name="Shape 39"/>
          <p:cNvSpPr txBox="1"/>
          <p:nvPr>
            <p:ph idx="2" type="body"/>
          </p:nvPr>
        </p:nvSpPr>
        <p:spPr>
          <a:xfrm>
            <a:off y="1200150" x="4692273"/>
            <a:ext cy="3725699" cx="3994500"/>
          </a:xfrm>
          <a:prstGeom prst="rect">
            <a:avLst/>
          </a:prstGeom>
        </p:spPr>
        <p:txBody>
          <a:bodyPr bIns="91425" rIns="91425" lIns="91425" t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0" name="Shape 40"/>
        <p:cNvGrpSpPr/>
        <p:nvPr/>
      </p:nvGrpSpPr>
      <p:grpSpPr>
        <a:xfrm>
          <a:off y="0" x="0"/>
          <a:ext cy="0" cx="0"/>
          <a:chOff y="0" x="0"/>
          <a:chExt cy="0" cx="0"/>
        </a:xfrm>
      </p:grpSpPr>
      <p:sp>
        <p:nvSpPr>
          <p:cNvPr id="41" name="Shape 41"/>
          <p:cNvSpPr/>
          <p:nvPr/>
        </p:nvSpPr>
        <p:spPr>
          <a:xfrm>
            <a:off y="-1078" x="0"/>
            <a:ext cy="1144199" cx="9144000"/>
          </a:xfrm>
          <a:prstGeom prst="rect">
            <a:avLst/>
          </a:prstGeom>
          <a:solidFill>
            <a:schemeClr val="dk2">
              <a:alpha val="20000"/>
            </a:schemeClr>
          </a:solidFill>
          <a:ln>
            <a:noFill/>
          </a:ln>
        </p:spPr>
        <p:txBody>
          <a:bodyPr bIns="45700" rIns="91425" lIns="91425" tIns="45700" anchor="ctr" anchorCtr="0">
            <a:noAutofit/>
          </a:bodyPr>
          <a:lstStyle/>
          <a:p>
            <a:pPr>
              <a:spcBef>
                <a:spcPts val="0"/>
              </a:spcBef>
              <a:buNone/>
            </a:pPr>
            <a:r>
              <a:t/>
            </a:r>
            <a:endParaRPr/>
          </a:p>
        </p:txBody>
      </p:sp>
      <p:grpSp>
        <p:nvGrpSpPr>
          <p:cNvPr id="42" name="Shape 42"/>
          <p:cNvGrpSpPr/>
          <p:nvPr/>
        </p:nvGrpSpPr>
        <p:grpSpPr>
          <a:xfrm>
            <a:off y="-1078" x="0"/>
            <a:ext cy="5144627" cx="649180"/>
            <a:chOff y="-1438" x="0"/>
            <a:chExt cy="6859503" cx="649180"/>
          </a:xfrm>
        </p:grpSpPr>
        <p:sp>
          <p:nvSpPr>
            <p:cNvPr id="43" name="Shape 43"/>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sp>
          <p:nvSpPr>
            <p:cNvPr id="44" name="Shape 44"/>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grpSp>
      <p:grpSp>
        <p:nvGrpSpPr>
          <p:cNvPr id="45" name="Shape 45"/>
          <p:cNvGrpSpPr/>
          <p:nvPr/>
        </p:nvGrpSpPr>
        <p:grpSpPr>
          <a:xfrm flipH="1">
            <a:off y="0" x="8494493"/>
            <a:ext cy="5144627" cx="649180"/>
            <a:chOff y="-1438" x="0"/>
            <a:chExt cy="6859503" cx="649180"/>
          </a:xfrm>
        </p:grpSpPr>
        <p:sp>
          <p:nvSpPr>
            <p:cNvPr id="46" name="Shape 46"/>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sp>
          <p:nvSpPr>
            <p:cNvPr id="47" name="Shape 47"/>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grpSp>
      <p:sp>
        <p:nvSpPr>
          <p:cNvPr id="48" name="Shape 48"/>
          <p:cNvSpPr/>
          <p:nvPr/>
        </p:nvSpPr>
        <p:spPr>
          <a:xfrm>
            <a:off y="4743450" x="0"/>
            <a:ext cy="401099" cx="9144000"/>
          </a:xfrm>
          <a:prstGeom prst="rect">
            <a:avLst/>
          </a:prstGeom>
          <a:solidFill>
            <a:schemeClr val="dk1">
              <a:alpha val="14901"/>
            </a:schemeClr>
          </a:solidFill>
          <a:ln>
            <a:noFill/>
          </a:ln>
        </p:spPr>
        <p:txBody>
          <a:bodyPr bIns="45700" rIns="91425" lIns="91425" tIns="45700" anchor="ctr" anchorCtr="0">
            <a:noAutofit/>
          </a:bodyPr>
          <a:lstStyle/>
          <a:p>
            <a:pPr>
              <a:spcBef>
                <a:spcPts val="0"/>
              </a:spcBef>
              <a:buNone/>
            </a:pPr>
            <a:r>
              <a:t/>
            </a:r>
            <a:endParaRPr/>
          </a:p>
        </p:txBody>
      </p:sp>
      <p:sp>
        <p:nvSpPr>
          <p:cNvPr id="49" name="Shape 49"/>
          <p:cNvSpPr txBox="1"/>
          <p:nvPr>
            <p:ph type="title"/>
          </p:nvPr>
        </p:nvSpPr>
        <p:spPr>
          <a:xfrm>
            <a:off y="205978" x="457200"/>
            <a:ext cy="857400" cx="8229600"/>
          </a:xfrm>
          <a:prstGeom prst="rect">
            <a:avLst/>
          </a:prstGeom>
        </p:spPr>
        <p:txBody>
          <a:bodyPr bIns="91425" rIns="91425" lIns="91425" tIns="91425" anchor="b"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50" name="Shape 50"/>
        <p:cNvGrpSpPr/>
        <p:nvPr/>
      </p:nvGrpSpPr>
      <p:grpSpPr>
        <a:xfrm>
          <a:off y="0" x="0"/>
          <a:ext cy="0" cx="0"/>
          <a:chOff y="0" x="0"/>
          <a:chExt cy="0" cx="0"/>
        </a:xfrm>
      </p:grpSpPr>
      <p:sp>
        <p:nvSpPr>
          <p:cNvPr id="51" name="Shape 51"/>
          <p:cNvSpPr/>
          <p:nvPr/>
        </p:nvSpPr>
        <p:spPr>
          <a:xfrm>
            <a:off y="-1078" x="0"/>
            <a:ext cy="1144199" cx="9144000"/>
          </a:xfrm>
          <a:prstGeom prst="rect">
            <a:avLst/>
          </a:prstGeom>
          <a:solidFill>
            <a:schemeClr val="dk2">
              <a:alpha val="20000"/>
            </a:schemeClr>
          </a:solidFill>
          <a:ln>
            <a:noFill/>
          </a:ln>
        </p:spPr>
        <p:txBody>
          <a:bodyPr bIns="45700" rIns="91425" lIns="91425" tIns="45700" anchor="ctr" anchorCtr="0">
            <a:noAutofit/>
          </a:bodyPr>
          <a:lstStyle/>
          <a:p>
            <a:pPr>
              <a:spcBef>
                <a:spcPts val="0"/>
              </a:spcBef>
              <a:buNone/>
            </a:pPr>
            <a:r>
              <a:t/>
            </a:r>
            <a:endParaRPr/>
          </a:p>
        </p:txBody>
      </p:sp>
      <p:grpSp>
        <p:nvGrpSpPr>
          <p:cNvPr id="52" name="Shape 52"/>
          <p:cNvGrpSpPr/>
          <p:nvPr/>
        </p:nvGrpSpPr>
        <p:grpSpPr>
          <a:xfrm>
            <a:off y="-1078" x="0"/>
            <a:ext cy="5144627" cx="649180"/>
            <a:chOff y="-1438" x="0"/>
            <a:chExt cy="6859503" cx="649180"/>
          </a:xfrm>
        </p:grpSpPr>
        <p:sp>
          <p:nvSpPr>
            <p:cNvPr id="53" name="Shape 53"/>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sp>
          <p:nvSpPr>
            <p:cNvPr id="54" name="Shape 54"/>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grpSp>
      <p:grpSp>
        <p:nvGrpSpPr>
          <p:cNvPr id="55" name="Shape 55"/>
          <p:cNvGrpSpPr/>
          <p:nvPr/>
        </p:nvGrpSpPr>
        <p:grpSpPr>
          <a:xfrm flipH="1">
            <a:off y="0" x="8494493"/>
            <a:ext cy="5144627" cx="649180"/>
            <a:chOff y="-1438" x="0"/>
            <a:chExt cy="6859503" cx="649180"/>
          </a:xfrm>
        </p:grpSpPr>
        <p:sp>
          <p:nvSpPr>
            <p:cNvPr id="56" name="Shape 56"/>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sp>
          <p:nvSpPr>
            <p:cNvPr id="57" name="Shape 57"/>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grpSp>
      <p:sp>
        <p:nvSpPr>
          <p:cNvPr id="58" name="Shape 58"/>
          <p:cNvSpPr/>
          <p:nvPr/>
        </p:nvSpPr>
        <p:spPr>
          <a:xfrm>
            <a:off y="4743450" x="0"/>
            <a:ext cy="401099" cx="9144000"/>
          </a:xfrm>
          <a:prstGeom prst="rect">
            <a:avLst/>
          </a:prstGeom>
          <a:solidFill>
            <a:schemeClr val="dk1">
              <a:alpha val="14901"/>
            </a:schemeClr>
          </a:solidFill>
          <a:ln>
            <a:noFill/>
          </a:ln>
        </p:spPr>
        <p:txBody>
          <a:bodyPr bIns="45700" rIns="91425" lIns="91425" tIns="45700" anchor="ctr" anchorCtr="0">
            <a:noAutofit/>
          </a:bodyPr>
          <a:lstStyle/>
          <a:p>
            <a:pPr>
              <a:spcBef>
                <a:spcPts val="0"/>
              </a:spcBef>
              <a:buNone/>
            </a:pPr>
            <a:r>
              <a:t/>
            </a:r>
            <a:endParaRPr/>
          </a:p>
        </p:txBody>
      </p:sp>
      <p:sp>
        <p:nvSpPr>
          <p:cNvPr id="59" name="Shape 59"/>
          <p:cNvSpPr txBox="1"/>
          <p:nvPr>
            <p:ph idx="1" type="body"/>
          </p:nvPr>
        </p:nvSpPr>
        <p:spPr>
          <a:xfrm>
            <a:off y="4406309" x="457200"/>
            <a:ext cy="519599" cx="8229600"/>
          </a:xfrm>
          <a:prstGeom prst="rect">
            <a:avLst/>
          </a:prstGeom>
        </p:spPr>
        <p:txBody>
          <a:bodyPr bIns="91425" rIns="91425" lIns="91425" tIns="91425" anchor="t" anchorCtr="0"/>
          <a:lstStyle>
            <a:lvl1pPr algn="ctr">
              <a:spcBef>
                <a:spcPts val="0"/>
              </a:spcBef>
              <a:buClr>
                <a:schemeClr val="lt2"/>
              </a:buClr>
              <a:buSzPct val="100000"/>
              <a:buNone/>
              <a:defRPr sz="1800">
                <a:solidFill>
                  <a:schemeClr val="lt2"/>
                </a:solidFill>
              </a:defRPr>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60" name="Shape 60"/>
        <p:cNvGrpSpPr/>
        <p:nvPr/>
      </p:nvGrpSpPr>
      <p:grpSpPr>
        <a:xfrm>
          <a:off y="0" x="0"/>
          <a:ext cy="0" cx="0"/>
          <a:chOff y="0" x="0"/>
          <a:chExt cy="0" cx="0"/>
        </a:xfrm>
      </p:grpSpPr>
      <p:sp>
        <p:nvSpPr>
          <p:cNvPr id="61" name="Shape 61"/>
          <p:cNvSpPr/>
          <p:nvPr/>
        </p:nvSpPr>
        <p:spPr>
          <a:xfrm>
            <a:off y="-1078" x="0"/>
            <a:ext cy="1144199" cx="9144000"/>
          </a:xfrm>
          <a:prstGeom prst="rect">
            <a:avLst/>
          </a:prstGeom>
          <a:solidFill>
            <a:schemeClr val="dk2">
              <a:alpha val="20000"/>
            </a:schemeClr>
          </a:solidFill>
          <a:ln>
            <a:noFill/>
          </a:ln>
        </p:spPr>
        <p:txBody>
          <a:bodyPr bIns="45700" rIns="91425" lIns="91425" tIns="45700" anchor="ctr" anchorCtr="0">
            <a:noAutofit/>
          </a:bodyPr>
          <a:lstStyle/>
          <a:p>
            <a:pPr>
              <a:spcBef>
                <a:spcPts val="0"/>
              </a:spcBef>
              <a:buNone/>
            </a:pPr>
            <a:r>
              <a:t/>
            </a:r>
            <a:endParaRPr/>
          </a:p>
        </p:txBody>
      </p:sp>
      <p:grpSp>
        <p:nvGrpSpPr>
          <p:cNvPr id="62" name="Shape 62"/>
          <p:cNvGrpSpPr/>
          <p:nvPr/>
        </p:nvGrpSpPr>
        <p:grpSpPr>
          <a:xfrm>
            <a:off y="-1078" x="0"/>
            <a:ext cy="5144627" cx="649180"/>
            <a:chOff y="-1438" x="0"/>
            <a:chExt cy="6859503" cx="649180"/>
          </a:xfrm>
        </p:grpSpPr>
        <p:sp>
          <p:nvSpPr>
            <p:cNvPr id="63" name="Shape 63"/>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sp>
          <p:nvSpPr>
            <p:cNvPr id="64" name="Shape 64"/>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grpSp>
      <p:grpSp>
        <p:nvGrpSpPr>
          <p:cNvPr id="65" name="Shape 65"/>
          <p:cNvGrpSpPr/>
          <p:nvPr/>
        </p:nvGrpSpPr>
        <p:grpSpPr>
          <a:xfrm flipH="1">
            <a:off y="0" x="8494493"/>
            <a:ext cy="5144627" cx="649180"/>
            <a:chOff y="-1438" x="0"/>
            <a:chExt cy="6859503" cx="649180"/>
          </a:xfrm>
        </p:grpSpPr>
        <p:sp>
          <p:nvSpPr>
            <p:cNvPr id="66" name="Shape 66"/>
            <p:cNvSpPr/>
            <p:nvPr/>
          </p:nvSpPr>
          <p:spPr>
            <a:xfrm>
              <a:off y="-1438" x="0"/>
              <a:ext cy="6858065" cx="649180"/>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sp>
          <p:nvSpPr>
            <p:cNvPr id="67" name="Shape 67"/>
            <p:cNvSpPr/>
            <p:nvPr/>
          </p:nvSpPr>
          <p:spPr>
            <a:xfrm>
              <a:off y="0" x="0"/>
              <a:ext cy="6858065" cx="500331"/>
            </a:xfrm>
            <a:custGeom>
              <a:pathLst>
                <a:path w="500332" extrusionOk="0" h="6875253">
                  <a:moveTo>
                    <a:pt y="0" x="0"/>
                  </a:moveTo>
                  <a:lnTo>
                    <a:pt y="0" x="500332"/>
                  </a:lnTo>
                  <a:lnTo>
                    <a:pt y="6875253" x="301925"/>
                  </a:lnTo>
                  <a:lnTo>
                    <a:pt y="6875253" x="0"/>
                  </a:lnTo>
                  <a:lnTo>
                    <a:pt y="0" x="0"/>
                  </a:lnTo>
                  <a:close/>
                </a:path>
              </a:pathLst>
            </a:custGeom>
            <a:solidFill>
              <a:schemeClr val="dk2">
                <a:alpha val="9803"/>
              </a:schemeClr>
            </a:solidFill>
            <a:ln>
              <a:noFill/>
            </a:ln>
          </p:spPr>
          <p:txBody>
            <a:bodyPr bIns="45700" rIns="91425" lIns="91425" tIns="45700" anchor="ctr" anchorCtr="0">
              <a:noAutofit/>
            </a:bodyPr>
            <a:lstStyle/>
            <a:p>
              <a:pPr>
                <a:spcBef>
                  <a:spcPts val="0"/>
                </a:spcBef>
                <a:buNone/>
              </a:pPr>
              <a:r>
                <a:t/>
              </a:r>
              <a:endParaRPr/>
            </a:p>
          </p:txBody>
        </p:sp>
      </p:grpSp>
      <p:sp>
        <p:nvSpPr>
          <p:cNvPr id="68" name="Shape 68"/>
          <p:cNvSpPr/>
          <p:nvPr/>
        </p:nvSpPr>
        <p:spPr>
          <a:xfrm>
            <a:off y="4743450" x="0"/>
            <a:ext cy="401099" cx="9144000"/>
          </a:xfrm>
          <a:prstGeom prst="rect">
            <a:avLst/>
          </a:prstGeom>
          <a:solidFill>
            <a:schemeClr val="dk1">
              <a:alpha val="14901"/>
            </a:schemeClr>
          </a:solidFill>
          <a:ln>
            <a:noFill/>
          </a:ln>
        </p:spPr>
        <p:txBody>
          <a:bodyPr bIns="45700" rIns="91425" lIns="91425" tIns="45700" anchor="ctr" anchorCtr="0">
            <a:noAutofit/>
          </a:bodyPr>
          <a:lstStyle/>
          <a:p>
            <a:pPr>
              <a:spcBef>
                <a:spcPts val="0"/>
              </a:spcBef>
              <a:buNone/>
            </a:pPr>
            <a:r>
              <a:t/>
            </a:r>
            <a:endParaRPr/>
          </a:p>
        </p:txBody>
      </p:sp>
    </p:spTree>
  </p:cSld>
  <p:clrMapOvr>
    <a:masterClrMapping/>
  </p:clrMapOvr>
</p:sldLayout>
</file>

<file path=ppt/slideMasters/_rels/slideMaster1.xml.rels><?xml version="1.0" encoding="UTF-8" standalone="yes"?><Relationships xmlns="http://schemas.openxmlformats.org/package/2006/relationships"><Relationship Target="../slideLayouts/slideLayout2.xml" Type="http://schemas.openxmlformats.org/officeDocument/2006/relationships/slideLayout" Id="rId2"/><Relationship Target="../slideLayouts/slideLayout1.xml" Type="http://schemas.openxmlformats.org/officeDocument/2006/relationships/slideLayout" Id="rId1"/><Relationship Target="../slideLayouts/slideLayout4.xml" Type="http://schemas.openxmlformats.org/officeDocument/2006/relationships/slideLayout" Id="rId4"/><Relationship Target="../slideLayouts/slideLayout3.xml" Type="http://schemas.openxmlformats.org/officeDocument/2006/relationships/slideLayout" Id="rId3"/><Relationship Target="../slideLayouts/slideLayout6.xml" Type="http://schemas.openxmlformats.org/officeDocument/2006/relationships/slideLayout" Id="rId6"/><Relationship Target="../slideLayouts/slideLayout5.xml" Type="http://schemas.openxmlformats.org/officeDocument/2006/relationships/slideLayout" Id="rId5"/><Relationship Target="../theme/theme1.xml" Type="http://schemas.openxmlformats.org/officeDocument/2006/relationships/theme"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gradFill>
          <a:gsLst>
            <a:gs pos="0">
              <a:schemeClr val="dk2"/>
            </a:gs>
            <a:gs pos="100000">
              <a:schemeClr val="dk1"/>
            </a:gs>
          </a:gsLst>
          <a:path path="circle">
            <a:fillToRect t="50%" b="50%" r="50%" l="50%"/>
          </a:path>
          <a:tileRect/>
        </a:gradFill>
      </p:bgPr>
    </p:bg>
    <p:spTree>
      <p:nvGrpSpPr>
        <p:cNvPr id="4" name="Shape 4"/>
        <p:cNvGrpSpPr/>
        <p:nvPr/>
      </p:nvGrpSpPr>
      <p:grpSpPr>
        <a:xfrm>
          <a:off y="0" x="0"/>
          <a:ext cy="0" cx="0"/>
          <a:chOff y="0" x="0"/>
          <a:chExt cy="0" cx="0"/>
        </a:xfrm>
      </p:grpSpPr>
      <p:sp>
        <p:nvSpPr>
          <p:cNvPr id="5" name="Shape 5"/>
          <p:cNvSpPr txBox="1"/>
          <p:nvPr>
            <p:ph type="title"/>
          </p:nvPr>
        </p:nvSpPr>
        <p:spPr>
          <a:xfrm>
            <a:off y="205978" x="457200"/>
            <a:ext cy="857400" cx="8229600"/>
          </a:xfrm>
          <a:prstGeom prst="rect">
            <a:avLst/>
          </a:prstGeom>
          <a:noFill/>
          <a:ln>
            <a:noFill/>
          </a:ln>
        </p:spPr>
        <p:txBody>
          <a:bodyPr bIns="91425" rIns="91425" lIns="91425" tIns="91425" anchor="b" anchorCtr="0"/>
          <a:lstStyle>
            <a:lvl1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1pPr>
            <a:lvl2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2pPr>
            <a:lvl3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3pPr>
            <a:lvl4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4pPr>
            <a:lvl5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5pPr>
            <a:lvl6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6pPr>
            <a:lvl7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7pPr>
            <a:lvl8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8pPr>
            <a:lvl9pPr>
              <a:spcBef>
                <a:spcPts val="0"/>
              </a:spcBef>
              <a:buClr>
                <a:schemeClr val="lt2"/>
              </a:buClr>
              <a:buSzPct val="100000"/>
              <a:buFont typeface="Trebuchet MS"/>
              <a:buNone/>
              <a:defRPr b="1" sz="3600">
                <a:solidFill>
                  <a:schemeClr val="lt2"/>
                </a:solidFill>
                <a:latin typeface="Trebuchet MS"/>
                <a:ea typeface="Trebuchet MS"/>
                <a:cs typeface="Trebuchet MS"/>
                <a:sym typeface="Trebuchet MS"/>
              </a:defRPr>
            </a:lvl9pPr>
          </a:lstStyle>
          <a:p/>
        </p:txBody>
      </p:sp>
      <p:sp>
        <p:nvSpPr>
          <p:cNvPr id="6" name="Shape 6"/>
          <p:cNvSpPr txBox="1"/>
          <p:nvPr>
            <p:ph idx="1" type="body"/>
          </p:nvPr>
        </p:nvSpPr>
        <p:spPr>
          <a:xfrm>
            <a:off y="1200150" x="457200"/>
            <a:ext cy="3725699" cx="8229600"/>
          </a:xfrm>
          <a:prstGeom prst="rect">
            <a:avLst/>
          </a:prstGeom>
          <a:noFill/>
          <a:ln>
            <a:noFill/>
          </a:ln>
        </p:spPr>
        <p:txBody>
          <a:bodyPr bIns="91425" rIns="91425" lIns="91425" tIns="91425" anchor="t" anchorCtr="0"/>
          <a:lstStyle>
            <a:lvl1pPr>
              <a:spcBef>
                <a:spcPts val="600"/>
              </a:spcBef>
              <a:buClr>
                <a:schemeClr val="lt1"/>
              </a:buClr>
              <a:buSzPct val="100000"/>
              <a:buFont typeface="Trebuchet MS"/>
              <a:defRPr sz="3000">
                <a:solidFill>
                  <a:schemeClr val="lt1"/>
                </a:solidFill>
                <a:latin typeface="Trebuchet MS"/>
                <a:ea typeface="Trebuchet MS"/>
                <a:cs typeface="Trebuchet MS"/>
                <a:sym typeface="Trebuchet MS"/>
              </a:defRPr>
            </a:lvl1pPr>
            <a:lvl2pPr>
              <a:spcBef>
                <a:spcPts val="480"/>
              </a:spcBef>
              <a:buClr>
                <a:schemeClr val="lt1"/>
              </a:buClr>
              <a:buSzPct val="100000"/>
              <a:buFont typeface="Trebuchet MS"/>
              <a:defRPr sz="2400">
                <a:solidFill>
                  <a:schemeClr val="lt1"/>
                </a:solidFill>
                <a:latin typeface="Trebuchet MS"/>
                <a:ea typeface="Trebuchet MS"/>
                <a:cs typeface="Trebuchet MS"/>
                <a:sym typeface="Trebuchet MS"/>
              </a:defRPr>
            </a:lvl2pPr>
            <a:lvl3pPr>
              <a:spcBef>
                <a:spcPts val="480"/>
              </a:spcBef>
              <a:buClr>
                <a:schemeClr val="lt1"/>
              </a:buClr>
              <a:buSzPct val="100000"/>
              <a:buFont typeface="Trebuchet MS"/>
              <a:defRPr sz="2400">
                <a:solidFill>
                  <a:schemeClr val="lt1"/>
                </a:solidFill>
                <a:latin typeface="Trebuchet MS"/>
                <a:ea typeface="Trebuchet MS"/>
                <a:cs typeface="Trebuchet MS"/>
                <a:sym typeface="Trebuchet MS"/>
              </a:defRPr>
            </a:lvl3pPr>
            <a:lvl4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4pPr>
            <a:lvl5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5pPr>
            <a:lvl6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6pPr>
            <a:lvl7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7pPr>
            <a:lvl8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8pPr>
            <a:lvl9pPr>
              <a:spcBef>
                <a:spcPts val="360"/>
              </a:spcBef>
              <a:buClr>
                <a:schemeClr val="lt1"/>
              </a:buClr>
              <a:buSzPct val="100000"/>
              <a:buFont typeface="Trebuchet MS"/>
              <a:defRPr sz="1800">
                <a:solidFill>
                  <a:schemeClr val="lt1"/>
                </a:solidFill>
                <a:latin typeface="Trebuchet MS"/>
                <a:ea typeface="Trebuchet MS"/>
                <a:cs typeface="Trebuchet MS"/>
                <a:sym typeface="Trebuchet MS"/>
              </a:defRPr>
            </a:lvl9pPr>
          </a:lstStyle>
          <a:p/>
        </p:txBody>
      </p:sp>
    </p:spTree>
  </p:cSld>
  <p:clrMap accent2="accent2" accent3="accent3" accent4="accent4" accent5="accent5" accent6="accent6" hlink="hlink" tx2="lt2" tx1="dk1" bg2="dk2" bg1="lt1" folHlink="folHlink" accent1="accent1"/>
  <p:sldLayoutIdLst>
    <p:sldLayoutId id="2147483648" r:id="rId1"/>
    <p:sldLayoutId id="2147483649" r:id="rId2"/>
    <p:sldLayoutId id="2147483650" r:id="rId3"/>
    <p:sldLayoutId id="2147483651" r:id="rId4"/>
    <p:sldLayoutId id="2147483652" r:id="rId5"/>
    <p:sldLayoutId id="2147483653" r:id="rId6"/>
  </p:sldLayoutIdLst>
  <p:hf dt="0" ftr="0" sldNum="0" hdr="0"/>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1.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2.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2.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2.xml" Type="http://schemas.openxmlformats.org/officeDocument/2006/relationships/slideLayout" Id="rId1"/></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2.xml" Type="http://schemas.openxmlformats.org/officeDocument/2006/relationships/slideLayout" Id="rId1"/><Relationship Target="http://youtube.com/v/hztH9GExzc0" Type="http://schemas.openxmlformats.org/officeDocument/2006/relationships/hyperlink" TargetMode="External" Id="rId4"/><Relationship Target="../media/image00.jpg" Type="http://schemas.openxmlformats.org/officeDocument/2006/relationships/image" Id="rId5"/></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73763"/>
        </a:solidFill>
      </p:bgPr>
    </p:bg>
    <p:spTree>
      <p:nvGrpSpPr>
        <p:cNvPr id="69" name="Shape 69"/>
        <p:cNvGrpSpPr/>
        <p:nvPr/>
      </p:nvGrpSpPr>
      <p:grpSpPr>
        <a:xfrm>
          <a:off y="0" x="0"/>
          <a:ext cy="0" cx="0"/>
          <a:chOff y="0" x="0"/>
          <a:chExt cy="0" cx="0"/>
        </a:xfrm>
      </p:grpSpPr>
      <p:sp>
        <p:nvSpPr>
          <p:cNvPr id="70" name="Shape 70"/>
          <p:cNvSpPr txBox="1"/>
          <p:nvPr>
            <p:ph type="ctrTitle"/>
          </p:nvPr>
        </p:nvSpPr>
        <p:spPr>
          <a:xfrm>
            <a:off y="1568184" x="685800"/>
            <a:ext cy="1238099" cx="7772400"/>
          </a:xfrm>
          <a:prstGeom prst="rect">
            <a:avLst/>
          </a:prstGeom>
        </p:spPr>
        <p:txBody>
          <a:bodyPr bIns="91425" rIns="91425" lIns="91425" tIns="91425" anchor="b" anchorCtr="0">
            <a:noAutofit/>
          </a:bodyPr>
          <a:lstStyle/>
          <a:p>
            <a:pPr lvl="0">
              <a:spcBef>
                <a:spcPts val="0"/>
              </a:spcBef>
              <a:buNone/>
            </a:pPr>
            <a:r>
              <a:rPr lang="en"/>
              <a:t>Afghan Daily Life</a:t>
            </a:r>
          </a:p>
        </p:txBody>
      </p:sp>
      <p:sp>
        <p:nvSpPr>
          <p:cNvPr id="71" name="Shape 71"/>
          <p:cNvSpPr txBox="1"/>
          <p:nvPr>
            <p:ph idx="1" type="subTitle"/>
          </p:nvPr>
        </p:nvSpPr>
        <p:spPr>
          <a:xfrm>
            <a:off y="2802428" x="685800"/>
            <a:ext cy="784799" cx="7772400"/>
          </a:xfrm>
          <a:prstGeom prst="rect">
            <a:avLst/>
          </a:prstGeom>
        </p:spPr>
        <p:txBody>
          <a:bodyPr bIns="91425" rIns="91425" lIns="91425" tIns="91425" anchor="t" anchorCtr="0">
            <a:noAutofit/>
          </a:bodyPr>
          <a:lstStyle/>
          <a:p>
            <a:pPr>
              <a:spcBef>
                <a:spcPts val="0"/>
              </a:spcBef>
              <a:buNone/>
            </a:pPr>
            <a:r>
              <a:rPr sz="1800" lang="en"/>
              <a:t>By: Christian Ramirez, Joshua Trujillo, George Gomez, Destiny Galindo, Omar Cisneros, and Joseline Amado</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75" name="Shape 75"/>
        <p:cNvGrpSpPr/>
        <p:nvPr/>
      </p:nvGrpSpPr>
      <p:grpSpPr>
        <a:xfrm>
          <a:off y="0" x="0"/>
          <a:ext cy="0" cx="0"/>
          <a:chOff y="0" x="0"/>
          <a:chExt cy="0" cx="0"/>
        </a:xfrm>
      </p:grpSpPr>
      <p:sp>
        <p:nvSpPr>
          <p:cNvPr id="76" name="Shape 76"/>
          <p:cNvSpPr txBox="1"/>
          <p:nvPr>
            <p:ph type="ctrTitle"/>
          </p:nvPr>
        </p:nvSpPr>
        <p:spPr>
          <a:xfrm>
            <a:off y="293784" x="593950"/>
            <a:ext cy="1238099" cx="7772400"/>
          </a:xfrm>
          <a:prstGeom prst="rect">
            <a:avLst/>
          </a:prstGeom>
        </p:spPr>
        <p:txBody>
          <a:bodyPr bIns="91425" rIns="91425" lIns="91425" tIns="91425" anchor="b" anchorCtr="0">
            <a:noAutofit/>
          </a:bodyPr>
          <a:lstStyle/>
          <a:p>
            <a:pPr algn="l">
              <a:spcBef>
                <a:spcPts val="0"/>
              </a:spcBef>
              <a:buNone/>
            </a:pPr>
            <a:r>
              <a:rPr sz="3600" lang="en"/>
              <a:t>    Traditional Afghanistan Clothing</a:t>
            </a:r>
          </a:p>
        </p:txBody>
      </p:sp>
      <p:sp>
        <p:nvSpPr>
          <p:cNvPr id="77" name="Shape 77"/>
          <p:cNvSpPr txBox="1"/>
          <p:nvPr>
            <p:ph idx="1" type="subTitle"/>
          </p:nvPr>
        </p:nvSpPr>
        <p:spPr>
          <a:xfrm>
            <a:off y="1602825" x="593950"/>
            <a:ext cy="658500" cx="7772400"/>
          </a:xfrm>
          <a:prstGeom prst="rect">
            <a:avLst/>
          </a:prstGeom>
        </p:spPr>
        <p:txBody>
          <a:bodyPr bIns="91425" rIns="91425" lIns="91425" tIns="91425" anchor="t" anchorCtr="0">
            <a:noAutofit/>
          </a:bodyPr>
          <a:lstStyle/>
          <a:p>
            <a:pPr algn="l" rtl="0">
              <a:spcBef>
                <a:spcPts val="0"/>
              </a:spcBef>
              <a:buNone/>
            </a:pPr>
            <a:r>
              <a:rPr lang="en"/>
              <a:t>A traditional male dress is called a qmis which is a loose-fitting shirt that reaches to the knees. A vest is usually worn over the shirt.With leather shoes.Long strips of cotton cloth are wrapped around the head although leaving the forehead uncovered because it is touched when praying.</a:t>
            </a:r>
          </a:p>
          <a:p>
            <a:pPr algn="l" rtl="0">
              <a:spcBef>
                <a:spcPts val="0"/>
              </a:spcBef>
              <a:buNone/>
            </a:pPr>
            <a:r>
              <a:rPr lang="en"/>
              <a:t>Women traditionally wear baggy black or colored trousers a long shirt belted with a sash as well as a length of cotton over their head.</a:t>
            </a:r>
          </a:p>
          <a:p>
            <a:pPr algn="l" rtl="0" lvl="0">
              <a:spcBef>
                <a:spcPts val="0"/>
              </a:spcBef>
              <a:buNone/>
            </a:pPr>
            <a:r>
              <a:t/>
            </a:r>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1" name="Shape 81"/>
        <p:cNvGrpSpPr/>
        <p:nvPr/>
      </p:nvGrpSpPr>
      <p:grpSpPr>
        <a:xfrm>
          <a:off y="0" x="0"/>
          <a:ext cy="0" cx="0"/>
          <a:chOff y="0" x="0"/>
          <a:chExt cy="0" cx="0"/>
        </a:xfrm>
      </p:grpSpPr>
      <p:sp>
        <p:nvSpPr>
          <p:cNvPr id="82" name="Shape 82"/>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Afghan Food</a:t>
            </a:r>
          </a:p>
        </p:txBody>
      </p:sp>
      <p:sp>
        <p:nvSpPr>
          <p:cNvPr id="83" name="Shape 83"/>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a:spcBef>
                <a:spcPts val="0"/>
              </a:spcBef>
              <a:buNone/>
            </a:pPr>
            <a:r>
              <a:rPr sz="2000" lang="en"/>
              <a:t>Its food is a fusion of its neighbors and their own. Its food is influenced by Indian spices and they prefer their food not too spicy or hot.</a:t>
            </a:r>
          </a:p>
          <a:p>
            <a:pPr rtl="0">
              <a:spcBef>
                <a:spcPts val="0"/>
              </a:spcBef>
              <a:buNone/>
            </a:pPr>
            <a:r>
              <a:rPr sz="2000" lang="en"/>
              <a:t>Afghan Specials</a:t>
            </a:r>
          </a:p>
          <a:p>
            <a:pPr rtl="0" lvl="0" indent="-342900" marL="457200">
              <a:spcBef>
                <a:spcPts val="0"/>
              </a:spcBef>
              <a:buClr>
                <a:schemeClr val="lt1"/>
              </a:buClr>
              <a:buSzPct val="100000"/>
              <a:buFont typeface="Arial"/>
              <a:buChar char="●"/>
            </a:pPr>
            <a:r>
              <a:rPr sz="1800" lang="en"/>
              <a:t>Qabli Pulao is a dish with steamed rice and served with lamb</a:t>
            </a:r>
          </a:p>
          <a:p>
            <a:pPr rtl="0" lvl="0" indent="-342900" marL="457200">
              <a:spcBef>
                <a:spcPts val="0"/>
              </a:spcBef>
              <a:buClr>
                <a:schemeClr val="lt1"/>
              </a:buClr>
              <a:buSzPct val="100000"/>
              <a:buFont typeface="Arial"/>
              <a:buChar char="●"/>
            </a:pPr>
            <a:r>
              <a:rPr sz="1800" lang="en"/>
              <a:t>They consume three types of bread which are Naan, Obi Naan, and Lavash</a:t>
            </a:r>
          </a:p>
          <a:p>
            <a:pPr rtl="0" lvl="0" indent="-342900" marL="457200">
              <a:spcBef>
                <a:spcPts val="0"/>
              </a:spcBef>
              <a:buClr>
                <a:schemeClr val="lt1"/>
              </a:buClr>
              <a:buSzPct val="100000"/>
              <a:buFont typeface="Arial"/>
              <a:buChar char="●"/>
            </a:pPr>
            <a:r>
              <a:rPr sz="1800" lang="en"/>
              <a:t>They mainly eat non-vegetarian dishes and usually don’t use cutlery, which is part of their culture and it represents them. Instead of a spoon they use nan (a type of bread). The Afghans respect their guest and try to serve them the best foods possible.  </a:t>
            </a:r>
          </a:p>
          <a:p>
            <a:pPr lvl="0">
              <a:spcBef>
                <a:spcPts val="0"/>
              </a:spcBef>
              <a:buNone/>
            </a:pPr>
            <a:r>
              <a:t/>
            </a:r>
            <a:endParaRPr sz="2000"/>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7" name="Shape 87"/>
        <p:cNvGrpSpPr/>
        <p:nvPr/>
      </p:nvGrpSpPr>
      <p:grpSpPr>
        <a:xfrm>
          <a:off y="0" x="0"/>
          <a:ext cy="0" cx="0"/>
          <a:chOff y="0" x="0"/>
          <a:chExt cy="0" cx="0"/>
        </a:xfrm>
      </p:grpSpPr>
      <p:sp>
        <p:nvSpPr>
          <p:cNvPr id="88" name="Shape 88"/>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sz="3000" lang="en"/>
              <a:t>Clothing’s Translation to Cultural Position</a:t>
            </a:r>
          </a:p>
        </p:txBody>
      </p:sp>
      <p:sp>
        <p:nvSpPr>
          <p:cNvPr id="89" name="Shape 89"/>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419100" marL="457200">
              <a:spcBef>
                <a:spcPts val="0"/>
              </a:spcBef>
              <a:buClr>
                <a:schemeClr val="lt1"/>
              </a:buClr>
              <a:buSzPct val="100000"/>
              <a:buFont typeface="Arial"/>
              <a:buChar char="●"/>
            </a:pPr>
            <a:r>
              <a:rPr lang="en"/>
              <a:t>One of the dressing laws is that male and female guests do not mix in the same rooms</a:t>
            </a:r>
          </a:p>
          <a:p>
            <a:pPr rtl="0" lvl="0" indent="-419100" marL="457200">
              <a:spcBef>
                <a:spcPts val="0"/>
              </a:spcBef>
              <a:buClr>
                <a:schemeClr val="lt1"/>
              </a:buClr>
              <a:buSzPct val="100000"/>
              <a:buFont typeface="Arial"/>
              <a:buChar char="●"/>
            </a:pPr>
            <a:r>
              <a:rPr lang="en"/>
              <a:t>Women can not wear white or bare skin dresses for their wedding</a:t>
            </a:r>
          </a:p>
          <a:p>
            <a:pPr rtl="0" lvl="0" indent="-419100" marL="457200">
              <a:spcBef>
                <a:spcPts val="0"/>
              </a:spcBef>
              <a:buClr>
                <a:schemeClr val="lt1"/>
              </a:buClr>
              <a:buSzPct val="100000"/>
              <a:buFont typeface="Arial"/>
              <a:buChar char="●"/>
            </a:pPr>
            <a:r>
              <a:rPr lang="en"/>
              <a:t>under a law proposed by the justice ministry and soon to be considered by Karzai’s cabinet,”garments contrary to Islamic sharia”</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3" name="Shape 93"/>
        <p:cNvGrpSpPr/>
        <p:nvPr/>
      </p:nvGrpSpPr>
      <p:grpSpPr>
        <a:xfrm>
          <a:off y="0" x="0"/>
          <a:ext cy="0" cx="0"/>
          <a:chOff y="0" x="0"/>
          <a:chExt cy="0" cx="0"/>
        </a:xfrm>
      </p:grpSpPr>
      <p:sp>
        <p:nvSpPr>
          <p:cNvPr id="94" name="Shape 94"/>
          <p:cNvSpPr txBox="1"/>
          <p:nvPr>
            <p:ph type="title"/>
          </p:nvPr>
        </p:nvSpPr>
        <p:spPr>
          <a:xfrm>
            <a:off y="205978" x="457200"/>
            <a:ext cy="857400" cx="8229600"/>
          </a:xfrm>
          <a:prstGeom prst="rect">
            <a:avLst/>
          </a:prstGeom>
        </p:spPr>
        <p:txBody>
          <a:bodyPr bIns="91425" rIns="91425" lIns="91425" tIns="91425" anchor="b" anchorCtr="0">
            <a:noAutofit/>
          </a:bodyPr>
          <a:lstStyle/>
          <a:p>
            <a:pPr>
              <a:spcBef>
                <a:spcPts val="0"/>
              </a:spcBef>
              <a:buNone/>
            </a:pPr>
            <a:r>
              <a:rPr lang="en"/>
              <a:t>Afghanistan Economy</a:t>
            </a:r>
          </a:p>
        </p:txBody>
      </p:sp>
      <p:sp>
        <p:nvSpPr>
          <p:cNvPr id="95" name="Shape 95"/>
          <p:cNvSpPr txBox="1"/>
          <p:nvPr>
            <p:ph idx="1" type="body"/>
          </p:nvPr>
        </p:nvSpPr>
        <p:spPr>
          <a:xfrm>
            <a:off y="1200150" x="457200"/>
            <a:ext cy="3725699" cx="8229600"/>
          </a:xfrm>
          <a:prstGeom prst="rect">
            <a:avLst/>
          </a:prstGeom>
        </p:spPr>
        <p:txBody>
          <a:bodyPr bIns="91425" rIns="91425" lIns="91425" tIns="91425" anchor="t" anchorCtr="0">
            <a:noAutofit/>
          </a:bodyPr>
          <a:lstStyle/>
          <a:p>
            <a:pPr rtl="0" lvl="0" indent="-317500" marL="457200">
              <a:spcBef>
                <a:spcPts val="0"/>
              </a:spcBef>
              <a:buClr>
                <a:schemeClr val="lt1"/>
              </a:buClr>
              <a:buSzPct val="100000"/>
              <a:buFont typeface="Arial"/>
              <a:buChar char="●"/>
            </a:pPr>
            <a:r>
              <a:rPr sz="1400" lang="en"/>
              <a:t>The Afghan economy is predominantly agricultural, although only 12% of its land is arable and only 6% has been cultivated.</a:t>
            </a:r>
          </a:p>
          <a:p>
            <a:pPr rtl="0" lvl="0">
              <a:spcBef>
                <a:spcPts val="0"/>
              </a:spcBef>
              <a:buNone/>
            </a:pPr>
            <a:r>
              <a:t/>
            </a:r>
            <a:endParaRPr sz="1400"/>
          </a:p>
          <a:p>
            <a:pPr rtl="0" lvl="0" indent="-317500" marL="457200">
              <a:spcBef>
                <a:spcPts val="0"/>
              </a:spcBef>
              <a:buClr>
                <a:schemeClr val="lt1"/>
              </a:buClr>
              <a:buSzPct val="100000"/>
              <a:buFont typeface="Arial"/>
              <a:buChar char="●"/>
            </a:pPr>
            <a:r>
              <a:rPr sz="1400" lang="en"/>
              <a:t>Last year’s GDP was only 1,100 per capita.</a:t>
            </a:r>
          </a:p>
          <a:p>
            <a:pPr rtl="0" lvl="0" indent="-317500" marL="457200">
              <a:spcBef>
                <a:spcPts val="0"/>
              </a:spcBef>
              <a:buClr>
                <a:schemeClr val="lt1"/>
              </a:buClr>
              <a:buSzPct val="100000"/>
              <a:buFont typeface="Arial"/>
              <a:buChar char="●"/>
            </a:pPr>
            <a:r>
              <a:rPr sz="1400" lang="en"/>
              <a:t>Much of the arable land in Afghanistan was damaged in the 1980’s and 90’s by warfare.</a:t>
            </a:r>
          </a:p>
          <a:p>
            <a:pPr rtl="0" lvl="0" indent="-317500" marL="457200">
              <a:spcBef>
                <a:spcPts val="0"/>
              </a:spcBef>
              <a:buClr>
                <a:schemeClr val="lt1"/>
              </a:buClr>
              <a:buSzPct val="100000"/>
              <a:buFont typeface="Arial"/>
              <a:buChar char="●"/>
            </a:pPr>
            <a:r>
              <a:rPr sz="1400" lang="en"/>
              <a:t>Currently, 35% of the Afghanistan population is unemployed and 36% of the population live under the national poverty line.</a:t>
            </a:r>
          </a:p>
          <a:p>
            <a:pPr rtl="0" lvl="0" indent="-317500" marL="457200">
              <a:spcBef>
                <a:spcPts val="0"/>
              </a:spcBef>
              <a:buClr>
                <a:schemeClr val="lt1"/>
              </a:buClr>
              <a:buSzPct val="100000"/>
              <a:buFont typeface="Arial"/>
              <a:buChar char="●"/>
            </a:pPr>
            <a:r>
              <a:rPr sz="1400" lang="en"/>
              <a:t>Some problems that the Afghan economy has are that much of the land’s natural resources are untapped and that much of its agricultural land that is actually arable was damaged by warfare.</a:t>
            </a:r>
          </a:p>
          <a:p>
            <a:pPr rtl="0" lvl="0" indent="-317500" marL="457200">
              <a:spcBef>
                <a:spcPts val="0"/>
              </a:spcBef>
              <a:buClr>
                <a:schemeClr val="lt1"/>
              </a:buClr>
              <a:buSzPct val="100000"/>
              <a:buFont typeface="Arial"/>
              <a:buChar char="●"/>
            </a:pPr>
            <a:r>
              <a:rPr sz="1400" lang="en"/>
              <a:t>The main exports are various fruits and plants, as well as opium, which is the source from where drugs like heroin are produced.</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9" name="Shape 99"/>
        <p:cNvGrpSpPr/>
        <p:nvPr/>
      </p:nvGrpSpPr>
      <p:grpSpPr>
        <a:xfrm>
          <a:off y="0" x="0"/>
          <a:ext cy="0" cx="0"/>
          <a:chOff y="0" x="0"/>
          <a:chExt cy="0" cx="0"/>
        </a:xfrm>
      </p:grpSpPr>
      <p:sp>
        <p:nvSpPr>
          <p:cNvPr id="100" name="Shape 100"/>
          <p:cNvSpPr txBox="1"/>
          <p:nvPr>
            <p:ph type="title"/>
          </p:nvPr>
        </p:nvSpPr>
        <p:spPr>
          <a:xfrm>
            <a:off y="-104021" x="380312"/>
            <a:ext cy="857400" cx="8229600"/>
          </a:xfrm>
          <a:prstGeom prst="rect">
            <a:avLst/>
          </a:prstGeom>
        </p:spPr>
        <p:txBody>
          <a:bodyPr bIns="91425" rIns="91425" lIns="91425" tIns="91425" anchor="b" anchorCtr="0">
            <a:noAutofit/>
          </a:bodyPr>
          <a:lstStyle/>
          <a:p>
            <a:pPr>
              <a:spcBef>
                <a:spcPts val="0"/>
              </a:spcBef>
              <a:buNone/>
            </a:pPr>
            <a:r>
              <a:rPr sz="3000" lang="en"/>
              <a:t>                            Video</a:t>
            </a:r>
          </a:p>
        </p:txBody>
      </p:sp>
      <p:sp>
        <p:nvSpPr>
          <p:cNvPr id="101" name="Shape 101"/>
          <p:cNvSpPr txBox="1"/>
          <p:nvPr>
            <p:ph idx="1" type="body"/>
          </p:nvPr>
        </p:nvSpPr>
        <p:spPr>
          <a:xfrm>
            <a:off y="1156389" x="457303"/>
            <a:ext cy="3725699" cx="8229299"/>
          </a:xfrm>
          <a:prstGeom prst="rect">
            <a:avLst/>
          </a:prstGeom>
        </p:spPr>
        <p:txBody>
          <a:bodyPr bIns="91425" rIns="91425" lIns="91425" tIns="91425" anchor="t" anchorCtr="0">
            <a:noAutofit/>
          </a:bodyPr>
          <a:lstStyle/>
          <a:p>
            <a:pPr>
              <a:spcBef>
                <a:spcPts val="0"/>
              </a:spcBef>
              <a:buNone/>
            </a:pPr>
            <a:r>
              <a:rPr lang="en"/>
              <a:t> </a:t>
            </a:r>
          </a:p>
        </p:txBody>
      </p:sp>
      <p:sp>
        <p:nvSpPr>
          <p:cNvPr id="102" name="Shape 102">
            <a:hlinkClick r:id="rId4"/>
          </p:cNvPr>
          <p:cNvSpPr/>
          <p:nvPr/>
        </p:nvSpPr>
        <p:spPr>
          <a:xfrm>
            <a:off y="1214975" x="2209125"/>
            <a:ext cy="3429000" cx="4572000"/>
          </a:xfrm>
          <a:prstGeom prst="rect">
            <a:avLst/>
          </a:prstGeom>
          <a:blipFill>
            <a:blip r:embed="rId5">
              <a:alphaModFix/>
            </a:blip>
            <a:stretch>
              <a:fillRect/>
            </a:stretch>
          </a:blipFill>
          <a:ln>
            <a:noFill/>
          </a:ln>
        </p:spPr>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spotlight">
  <a:themeElements>
    <a:clrScheme name="Custom 439">
      <a:dk1>
        <a:srgbClr val="000000"/>
      </a:dk1>
      <a:lt1>
        <a:srgbClr val="FFFFFF"/>
      </a:lt1>
      <a:dk2>
        <a:srgbClr val="5C6E95"/>
      </a:dk2>
      <a:lt2>
        <a:srgbClr val="ACB4C2"/>
      </a:lt2>
      <a:accent1>
        <a:srgbClr val="667E50"/>
      </a:accent1>
      <a:accent2>
        <a:srgbClr val="CFBF73"/>
      </a:accent2>
      <a:accent3>
        <a:srgbClr val="8C7C82"/>
      </a:accent3>
      <a:accent4>
        <a:srgbClr val="9ABF87"/>
      </a:accent4>
      <a:accent5>
        <a:srgbClr val="CF9462"/>
      </a:accent5>
      <a:accent6>
        <a:srgbClr val="A25642"/>
      </a:accent6>
      <a:hlink>
        <a:srgbClr val="5173A5"/>
      </a:hlink>
      <a:folHlink>
        <a:srgbClr val="687282"/>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