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rtl="0">
              <a:spcBef>
                <a:spcPts val="0"/>
              </a:spcBef>
              <a:buNone/>
            </a:pPr>
            <a:r>
              <a:rPr lang="en"/>
              <a:t>Afghan History </a:t>
            </a:r>
          </a:p>
          <a:p>
            <a:pPr>
              <a:spcBef>
                <a:spcPts val="0"/>
              </a:spcBef>
              <a:buNone/>
            </a:pPr>
            <a:r>
              <a:rPr lang="en"/>
              <a:t>Since 1930</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spcBef>
                <a:spcPts val="0"/>
              </a:spcBef>
              <a:buNone/>
            </a:pPr>
            <a:r>
              <a:rPr lang="en"/>
              <a:t>By: Alexander G, Briana B, Gray G, Paulina H, Veronica L</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America ANSWERS to attacks </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After the World Trade Center towers and the Pentagon are attacked by planes on 11 September 2001, the US retaliates by targeting the military bases of Al Qaeda and Talliban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TRENDS in history</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There seems to be lots of overthrowing of leaders. Multiple leaders were overthrown and replaced by new leaders or a group of people.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Bibliography</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400" lang="en"/>
              <a:t>"Osama Bin Laden: Profile." Osama Bin Laden: Profile. N.p., n.d. Web. 13 Nov. 2014.</a:t>
            </a:r>
          </a:p>
          <a:p>
            <a:pPr rtl="0">
              <a:spcBef>
                <a:spcPts val="0"/>
              </a:spcBef>
              <a:buNone/>
            </a:pPr>
            <a:r>
              <a:t/>
            </a:r>
            <a:endParaRPr sz="1400"/>
          </a:p>
          <a:p>
            <a:pPr rtl="0">
              <a:spcBef>
                <a:spcPts val="0"/>
              </a:spcBef>
              <a:buNone/>
            </a:pPr>
            <a:r>
              <a:rPr sz="1400" lang="en"/>
              <a:t>"Afghanland.com Afghanistan Timeline since 1919." Afghanland.com Afghanistan Timeline since 1919. N.p., n.d. Web. 12 Nov. 2014.</a:t>
            </a:r>
          </a:p>
          <a:p>
            <a:pPr>
              <a:spcBef>
                <a:spcPts val="0"/>
              </a:spcBef>
              <a:buNone/>
            </a:pPr>
            <a:r>
              <a:t/>
            </a:r>
            <a:endParaRPr sz="14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What is Afghanistan?</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lvl="0">
              <a:spcBef>
                <a:spcPts val="0"/>
              </a:spcBef>
              <a:buNone/>
            </a:pPr>
            <a:r>
              <a:rPr lang="en"/>
              <a:t>http://youtu.be/01JeG0_HbSY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in 1921… </a:t>
            </a:r>
          </a:p>
        </p:txBody>
      </p:sp>
      <p:sp>
        <p:nvSpPr>
          <p:cNvPr id="36" name="Shape 36"/>
          <p:cNvSpPr txBox="1"/>
          <p:nvPr>
            <p:ph idx="1" type="body"/>
          </p:nvPr>
        </p:nvSpPr>
        <p:spPr>
          <a:xfrm>
            <a:off y="980425" x="-481600"/>
            <a:ext cy="3725699"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Afghan: Soviet Treaty of Friendship </a:t>
            </a:r>
          </a:p>
          <a:p>
            <a:pPr rtl="0" lvl="0" indent="-419100" marL="457200">
              <a:spcBef>
                <a:spcPts val="0"/>
              </a:spcBef>
              <a:buClr>
                <a:schemeClr val="dk1"/>
              </a:buClr>
              <a:buSzPct val="100000"/>
              <a:buFont typeface="Arial"/>
              <a:buChar char="-"/>
            </a:pPr>
            <a:r>
              <a:rPr lang="en"/>
              <a:t>deal was made at Rawalpindi</a:t>
            </a:r>
          </a:p>
          <a:p>
            <a:pPr lvl="0" indent="-419100" marL="457200">
              <a:spcBef>
                <a:spcPts val="0"/>
              </a:spcBef>
              <a:buClr>
                <a:schemeClr val="dk1"/>
              </a:buClr>
              <a:buSzPct val="272727"/>
              <a:buFont typeface="Arial"/>
              <a:buChar char="-"/>
            </a:pPr>
            <a:r>
              <a:rPr sz="1100" lang="en">
                <a:latin typeface="Georgia"/>
                <a:ea typeface="Georgia"/>
                <a:cs typeface="Georgia"/>
                <a:sym typeface="Georgia"/>
              </a:rPr>
              <a:t>mission headed by ʿAlī-Aḥmad Khan, commissary for home affairs, and the British delegation headed by Sir A. H. Grant, foreign secretary to the government of India. In th</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in 1933… </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King Nahdir Shah, who reversed all King Amanulla's rules and reinstalled traditional values, was assassinated. He was replaced by his son, Zahir Kahn, but the power remained in the hands of King Nadir's brother.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1973- Gen. Mohammed Daoud Khan </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Gen. Mohammed Daoud Khan was an Afghan Prime Minister and eventually became Afghanistan's first president (1973-1978) when he overthrew Zahir Shah. Mohammed Daoud was later assassinated.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Osama’s SHIFT in 1988</a:t>
            </a:r>
          </a:p>
        </p:txBody>
      </p:sp>
      <p:sp>
        <p:nvSpPr>
          <p:cNvPr id="54" name="Shape 54"/>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Osama Bin Laden founded Al Qaeda in 1988. "Its goals were the advancement of Islamic revolutions throughout the Muslim world and repelling foreign intervention in the Middle East."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1992 - yet ANOTHER coup  </a:t>
            </a:r>
          </a:p>
        </p:txBody>
      </p:sp>
      <p:sp>
        <p:nvSpPr>
          <p:cNvPr id="60" name="Shape 60"/>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Mojadedi and an interim government replace president, Najibullah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1993 - good thing AT FIRST  </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Elections were held to elect new president and the Afghan's awaited US assistance to help them rebuild Afghanistan.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1995 to 1999 - FLEE to Pakistan  </a:t>
            </a:r>
          </a:p>
        </p:txBody>
      </p:sp>
      <p:sp>
        <p:nvSpPr>
          <p:cNvPr id="72" name="Shape 72"/>
          <p:cNvSpPr txBox="1"/>
          <p:nvPr>
            <p:ph idx="1" type="body"/>
          </p:nvPr>
        </p:nvSpPr>
        <p:spPr>
          <a:xfrm>
            <a:off y="1200150" x="457200"/>
            <a:ext cy="3725699" cx="8229600"/>
          </a:xfrm>
          <a:prstGeom prst="rect">
            <a:avLst/>
          </a:prstGeom>
        </p:spPr>
        <p:txBody>
          <a:bodyPr bIns="91425" rIns="91425" lIns="91425" tIns="91425" anchor="t" anchorCtr="0">
            <a:noAutofit/>
          </a:bodyPr>
          <a:lstStyle/>
          <a:p>
            <a:pPr lvl="0" indent="-419100" marL="457200">
              <a:spcBef>
                <a:spcPts val="0"/>
              </a:spcBef>
              <a:buClr>
                <a:schemeClr val="dk1"/>
              </a:buClr>
              <a:buSzPct val="100000"/>
              <a:buFont typeface="Arial"/>
              <a:buChar char="-"/>
            </a:pPr>
            <a:r>
              <a:rPr lang="en"/>
              <a:t>drought devastated farm, many rural areas became uninhabitable, more than one million Afghans fled to Pakistan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